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4"/>
    <p:sldMasterId id="2147483678" r:id="rId5"/>
  </p:sldMasterIdLst>
  <p:notesMasterIdLst>
    <p:notesMasterId r:id="rId35"/>
  </p:notesMasterIdLst>
  <p:sldIdLst>
    <p:sldId id="256" r:id="rId6"/>
    <p:sldId id="295" r:id="rId7"/>
    <p:sldId id="302" r:id="rId8"/>
    <p:sldId id="305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8" r:id="rId18"/>
    <p:sldId id="266" r:id="rId19"/>
    <p:sldId id="267" r:id="rId20"/>
    <p:sldId id="269" r:id="rId21"/>
    <p:sldId id="270" r:id="rId22"/>
    <p:sldId id="297" r:id="rId23"/>
    <p:sldId id="298" r:id="rId24"/>
    <p:sldId id="272" r:id="rId25"/>
    <p:sldId id="273" r:id="rId26"/>
    <p:sldId id="303" r:id="rId27"/>
    <p:sldId id="274" r:id="rId28"/>
    <p:sldId id="275" r:id="rId29"/>
    <p:sldId id="276" r:id="rId30"/>
    <p:sldId id="277" r:id="rId31"/>
    <p:sldId id="278" r:id="rId32"/>
    <p:sldId id="304" r:id="rId33"/>
    <p:sldId id="296" r:id="rId3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6"/>
    </p:embeddedFont>
    <p:embeddedFont>
      <p:font typeface="Josefin Slab Thin" pitchFamily="2" charset="0"/>
      <p:regular r:id="rId37"/>
      <p:bold r:id="rId38"/>
      <p:italic r:id="rId39"/>
      <p:boldItalic r:id="rId40"/>
    </p:embeddedFont>
    <p:embeddedFont>
      <p:font typeface="Lato" panose="020F0502020204030203" pitchFamily="34" charset="0"/>
      <p:regular r:id="rId41"/>
      <p:bold r:id="rId42"/>
    </p:embeddedFont>
    <p:embeddedFont>
      <p:font typeface="Montserrat" panose="02000505000000020004" pitchFamily="2" charset="0"/>
      <p:regular r:id="rId43"/>
      <p:bold r:id="rId44"/>
      <p:italic r:id="rId45"/>
      <p:boldItalic r:id="rId46"/>
    </p:embeddedFont>
    <p:embeddedFont>
      <p:font typeface="Raleway" pitchFamily="2" charset="0"/>
      <p:regular r:id="rId47"/>
      <p:bold r:id="rId48"/>
      <p:italic r:id="rId49"/>
      <p:boldItalic r:id="rId50"/>
    </p:embeddedFont>
    <p:embeddedFont>
      <p:font typeface="Source Sans Pro" panose="020B0503030403020204" pitchFamily="3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DCA64E-5B25-4A20-9236-0907DC6F4372}" v="177" dt="2025-07-24T14:01:16.4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199" autoAdjust="0"/>
  </p:normalViewPr>
  <p:slideViewPr>
    <p:cSldViewPr snapToGrid="0">
      <p:cViewPr varScale="1">
        <p:scale>
          <a:sx n="118" d="100"/>
          <a:sy n="118" d="100"/>
        </p:scale>
        <p:origin x="68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4.fntdata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viewProps" Target="viewProps.xml"/><Relationship Id="rId8" Type="http://schemas.openxmlformats.org/officeDocument/2006/relationships/slide" Target="slides/slide3.xml"/><Relationship Id="rId51" Type="http://schemas.openxmlformats.org/officeDocument/2006/relationships/font" Target="fonts/font16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microsoft.com/office/2016/11/relationships/changesInfo" Target="changesInfos/changesInfo1.xml"/><Relationship Id="rId20" Type="http://schemas.openxmlformats.org/officeDocument/2006/relationships/slide" Target="slides/slide15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theme" Target="theme/theme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lley, Todd W" userId="d27d4cb4-89b9-4445-97de-d6d70d6b1c5d" providerId="ADAL" clId="{5FDCA64E-5B25-4A20-9236-0907DC6F4372}"/>
    <pc:docChg chg="undo custSel addSld delSld modSld sldOrd">
      <pc:chgData name="Kelley, Todd W" userId="d27d4cb4-89b9-4445-97de-d6d70d6b1c5d" providerId="ADAL" clId="{5FDCA64E-5B25-4A20-9236-0907DC6F4372}" dt="2025-07-24T14:02:26.171" v="2466" actId="11529"/>
      <pc:docMkLst>
        <pc:docMk/>
      </pc:docMkLst>
      <pc:sldChg chg="modNotesTx">
        <pc:chgData name="Kelley, Todd W" userId="d27d4cb4-89b9-4445-97de-d6d70d6b1c5d" providerId="ADAL" clId="{5FDCA64E-5B25-4A20-9236-0907DC6F4372}" dt="2025-07-22T18:45:31.244" v="0" actId="6549"/>
        <pc:sldMkLst>
          <pc:docMk/>
          <pc:sldMk cId="0" sldId="256"/>
        </pc:sldMkLst>
      </pc:sldChg>
      <pc:sldChg chg="addSp delSp modSp mod modClrScheme chgLayout">
        <pc:chgData name="Kelley, Todd W" userId="d27d4cb4-89b9-4445-97de-d6d70d6b1c5d" providerId="ADAL" clId="{5FDCA64E-5B25-4A20-9236-0907DC6F4372}" dt="2025-07-23T14:08:34.468" v="1702" actId="20577"/>
        <pc:sldMkLst>
          <pc:docMk/>
          <pc:sldMk cId="0" sldId="259"/>
        </pc:sldMkLst>
        <pc:spChg chg="mod">
          <ac:chgData name="Kelley, Todd W" userId="d27d4cb4-89b9-4445-97de-d6d70d6b1c5d" providerId="ADAL" clId="{5FDCA64E-5B25-4A20-9236-0907DC6F4372}" dt="2025-07-22T18:51:23.662" v="14" actId="26606"/>
          <ac:spMkLst>
            <pc:docMk/>
            <pc:sldMk cId="0" sldId="259"/>
            <ac:spMk id="879" creationId="{00000000-0000-0000-0000-000000000000}"/>
          </ac:spMkLst>
        </pc:spChg>
        <pc:spChg chg="mod">
          <ac:chgData name="Kelley, Todd W" userId="d27d4cb4-89b9-4445-97de-d6d70d6b1c5d" providerId="ADAL" clId="{5FDCA64E-5B25-4A20-9236-0907DC6F4372}" dt="2025-07-23T14:08:34.468" v="1702" actId="20577"/>
          <ac:spMkLst>
            <pc:docMk/>
            <pc:sldMk cId="0" sldId="259"/>
            <ac:spMk id="880" creationId="{00000000-0000-0000-0000-000000000000}"/>
          </ac:spMkLst>
        </pc:spChg>
        <pc:picChg chg="add del mod">
          <ac:chgData name="Kelley, Todd W" userId="d27d4cb4-89b9-4445-97de-d6d70d6b1c5d" providerId="ADAL" clId="{5FDCA64E-5B25-4A20-9236-0907DC6F4372}" dt="2025-07-23T14:04:55.353" v="1572" actId="478"/>
          <ac:picMkLst>
            <pc:docMk/>
            <pc:sldMk cId="0" sldId="259"/>
            <ac:picMk id="1026" creationId="{A770B8F5-3B75-45CD-D2EA-8F6D2A915A88}"/>
          </ac:picMkLst>
        </pc:picChg>
        <pc:picChg chg="add del mod">
          <ac:chgData name="Kelley, Todd W" userId="d27d4cb4-89b9-4445-97de-d6d70d6b1c5d" providerId="ADAL" clId="{5FDCA64E-5B25-4A20-9236-0907DC6F4372}" dt="2025-07-23T14:05:10.415" v="1575" actId="478"/>
          <ac:picMkLst>
            <pc:docMk/>
            <pc:sldMk cId="0" sldId="259"/>
            <ac:picMk id="1028" creationId="{4D3A1850-43B3-2E68-A19D-1B5DB5E7E9CF}"/>
          </ac:picMkLst>
        </pc:picChg>
        <pc:picChg chg="add mod">
          <ac:chgData name="Kelley, Todd W" userId="d27d4cb4-89b9-4445-97de-d6d70d6b1c5d" providerId="ADAL" clId="{5FDCA64E-5B25-4A20-9236-0907DC6F4372}" dt="2025-07-23T14:06:55.734" v="1578" actId="1076"/>
          <ac:picMkLst>
            <pc:docMk/>
            <pc:sldMk cId="0" sldId="259"/>
            <ac:picMk id="1030" creationId="{634D0549-FBE7-05C3-52E6-FCE78832A5AB}"/>
          </ac:picMkLst>
        </pc:picChg>
      </pc:sldChg>
      <pc:sldChg chg="addSp modSp mod">
        <pc:chgData name="Kelley, Todd W" userId="d27d4cb4-89b9-4445-97de-d6d70d6b1c5d" providerId="ADAL" clId="{5FDCA64E-5B25-4A20-9236-0907DC6F4372}" dt="2025-07-22T18:53:30.940" v="21" actId="1076"/>
        <pc:sldMkLst>
          <pc:docMk/>
          <pc:sldMk cId="0" sldId="262"/>
        </pc:sldMkLst>
        <pc:picChg chg="mod">
          <ac:chgData name="Kelley, Todd W" userId="d27d4cb4-89b9-4445-97de-d6d70d6b1c5d" providerId="ADAL" clId="{5FDCA64E-5B25-4A20-9236-0907DC6F4372}" dt="2025-07-22T18:53:27.950" v="20" actId="1076"/>
          <ac:picMkLst>
            <pc:docMk/>
            <pc:sldMk cId="0" sldId="262"/>
            <ac:picMk id="2" creationId="{47245DFC-0AC0-4A6D-A7D5-1816B97D7BA1}"/>
          </ac:picMkLst>
        </pc:picChg>
        <pc:picChg chg="add mod">
          <ac:chgData name="Kelley, Todd W" userId="d27d4cb4-89b9-4445-97de-d6d70d6b1c5d" providerId="ADAL" clId="{5FDCA64E-5B25-4A20-9236-0907DC6F4372}" dt="2025-07-22T18:53:30.940" v="21" actId="1076"/>
          <ac:picMkLst>
            <pc:docMk/>
            <pc:sldMk cId="0" sldId="262"/>
            <ac:picMk id="2050" creationId="{6820C7E4-CE56-A52B-D50E-F77D4C0F9EA1}"/>
          </ac:picMkLst>
        </pc:picChg>
      </pc:sldChg>
      <pc:sldChg chg="addSp modSp mod">
        <pc:chgData name="Kelley, Todd W" userId="d27d4cb4-89b9-4445-97de-d6d70d6b1c5d" providerId="ADAL" clId="{5FDCA64E-5B25-4A20-9236-0907DC6F4372}" dt="2025-07-22T19:03:21.024" v="440" actId="20577"/>
        <pc:sldMkLst>
          <pc:docMk/>
          <pc:sldMk cId="0" sldId="263"/>
        </pc:sldMkLst>
        <pc:spChg chg="add mod">
          <ac:chgData name="Kelley, Todd W" userId="d27d4cb4-89b9-4445-97de-d6d70d6b1c5d" providerId="ADAL" clId="{5FDCA64E-5B25-4A20-9236-0907DC6F4372}" dt="2025-07-22T19:00:00.590" v="439" actId="1036"/>
          <ac:spMkLst>
            <pc:docMk/>
            <pc:sldMk cId="0" sldId="263"/>
            <ac:spMk id="2" creationId="{33E8A45C-9E82-BBDA-081F-4AD54B031A62}"/>
          </ac:spMkLst>
        </pc:spChg>
        <pc:spChg chg="mod">
          <ac:chgData name="Kelley, Todd W" userId="d27d4cb4-89b9-4445-97de-d6d70d6b1c5d" providerId="ADAL" clId="{5FDCA64E-5B25-4A20-9236-0907DC6F4372}" dt="2025-07-22T19:03:21.024" v="440" actId="20577"/>
          <ac:spMkLst>
            <pc:docMk/>
            <pc:sldMk cId="0" sldId="263"/>
            <ac:spMk id="904" creationId="{00000000-0000-0000-0000-000000000000}"/>
          </ac:spMkLst>
        </pc:spChg>
        <pc:picChg chg="add mod">
          <ac:chgData name="Kelley, Todd W" userId="d27d4cb4-89b9-4445-97de-d6d70d6b1c5d" providerId="ADAL" clId="{5FDCA64E-5B25-4A20-9236-0907DC6F4372}" dt="2025-07-22T18:56:10.998" v="179" actId="1076"/>
          <ac:picMkLst>
            <pc:docMk/>
            <pc:sldMk cId="0" sldId="263"/>
            <ac:picMk id="3074" creationId="{AFAE26E6-7FB6-6635-7252-C9DA4AFAC956}"/>
          </ac:picMkLst>
        </pc:picChg>
      </pc:sldChg>
      <pc:sldChg chg="del">
        <pc:chgData name="Kelley, Todd W" userId="d27d4cb4-89b9-4445-97de-d6d70d6b1c5d" providerId="ADAL" clId="{5FDCA64E-5B25-4A20-9236-0907DC6F4372}" dt="2025-07-22T19:04:59.554" v="441" actId="47"/>
        <pc:sldMkLst>
          <pc:docMk/>
          <pc:sldMk cId="0" sldId="265"/>
        </pc:sldMkLst>
      </pc:sldChg>
      <pc:sldChg chg="addSp delSp modSp mod">
        <pc:chgData name="Kelley, Todd W" userId="d27d4cb4-89b9-4445-97de-d6d70d6b1c5d" providerId="ADAL" clId="{5FDCA64E-5B25-4A20-9236-0907DC6F4372}" dt="2025-07-23T14:02:01.858" v="1571" actId="14100"/>
        <pc:sldMkLst>
          <pc:docMk/>
          <pc:sldMk cId="0" sldId="266"/>
        </pc:sldMkLst>
        <pc:spChg chg="add mod">
          <ac:chgData name="Kelley, Todd W" userId="d27d4cb4-89b9-4445-97de-d6d70d6b1c5d" providerId="ADAL" clId="{5FDCA64E-5B25-4A20-9236-0907DC6F4372}" dt="2025-07-23T14:02:01.858" v="1571" actId="14100"/>
          <ac:spMkLst>
            <pc:docMk/>
            <pc:sldMk cId="0" sldId="266"/>
            <ac:spMk id="4" creationId="{2364FD2E-90F9-0808-91F0-5AAAB38F1CA5}"/>
          </ac:spMkLst>
        </pc:spChg>
        <pc:picChg chg="add mod">
          <ac:chgData name="Kelley, Todd W" userId="d27d4cb4-89b9-4445-97de-d6d70d6b1c5d" providerId="ADAL" clId="{5FDCA64E-5B25-4A20-9236-0907DC6F4372}" dt="2025-07-23T14:00:19.100" v="1488" actId="14100"/>
          <ac:picMkLst>
            <pc:docMk/>
            <pc:sldMk cId="0" sldId="266"/>
            <ac:picMk id="3" creationId="{7984C5E2-19DF-1F7E-7426-E566F2A5C562}"/>
          </ac:picMkLst>
        </pc:picChg>
        <pc:picChg chg="del">
          <ac:chgData name="Kelley, Todd W" userId="d27d4cb4-89b9-4445-97de-d6d70d6b1c5d" providerId="ADAL" clId="{5FDCA64E-5B25-4A20-9236-0907DC6F4372}" dt="2025-07-23T13:59:57.502" v="1483" actId="478"/>
          <ac:picMkLst>
            <pc:docMk/>
            <pc:sldMk cId="0" sldId="266"/>
            <ac:picMk id="923" creationId="{00000000-0000-0000-0000-000000000000}"/>
          </ac:picMkLst>
        </pc:picChg>
      </pc:sldChg>
      <pc:sldChg chg="modSp mod">
        <pc:chgData name="Kelley, Todd W" userId="d27d4cb4-89b9-4445-97de-d6d70d6b1c5d" providerId="ADAL" clId="{5FDCA64E-5B25-4A20-9236-0907DC6F4372}" dt="2025-07-22T21:31:41.440" v="1172" actId="20577"/>
        <pc:sldMkLst>
          <pc:docMk/>
          <pc:sldMk cId="0" sldId="269"/>
        </pc:sldMkLst>
        <pc:spChg chg="mod">
          <ac:chgData name="Kelley, Todd W" userId="d27d4cb4-89b9-4445-97de-d6d70d6b1c5d" providerId="ADAL" clId="{5FDCA64E-5B25-4A20-9236-0907DC6F4372}" dt="2025-07-22T21:31:41.440" v="1172" actId="20577"/>
          <ac:spMkLst>
            <pc:docMk/>
            <pc:sldMk cId="0" sldId="269"/>
            <ac:spMk id="942" creationId="{00000000-0000-0000-0000-000000000000}"/>
          </ac:spMkLst>
        </pc:spChg>
      </pc:sldChg>
      <pc:sldChg chg="addSp delSp modSp mod">
        <pc:chgData name="Kelley, Todd W" userId="d27d4cb4-89b9-4445-97de-d6d70d6b1c5d" providerId="ADAL" clId="{5FDCA64E-5B25-4A20-9236-0907DC6F4372}" dt="2025-07-23T14:16:08.921" v="1705" actId="1076"/>
        <pc:sldMkLst>
          <pc:docMk/>
          <pc:sldMk cId="0" sldId="270"/>
        </pc:sldMkLst>
        <pc:spChg chg="add mod">
          <ac:chgData name="Kelley, Todd W" userId="d27d4cb4-89b9-4445-97de-d6d70d6b1c5d" providerId="ADAL" clId="{5FDCA64E-5B25-4A20-9236-0907DC6F4372}" dt="2025-07-22T21:20:06.387" v="705" actId="20577"/>
          <ac:spMkLst>
            <pc:docMk/>
            <pc:sldMk cId="0" sldId="270"/>
            <ac:spMk id="6" creationId="{67C08FA2-8F5E-D38C-501B-4CC6D6A05E4E}"/>
          </ac:spMkLst>
        </pc:spChg>
        <pc:picChg chg="add del mod">
          <ac:chgData name="Kelley, Todd W" userId="d27d4cb4-89b9-4445-97de-d6d70d6b1c5d" providerId="ADAL" clId="{5FDCA64E-5B25-4A20-9236-0907DC6F4372}" dt="2025-07-23T14:16:04.900" v="1703" actId="478"/>
          <ac:picMkLst>
            <pc:docMk/>
            <pc:sldMk cId="0" sldId="270"/>
            <ac:picMk id="5" creationId="{DCE48BD7-EC73-5AFA-099B-9A0E82316A67}"/>
          </ac:picMkLst>
        </pc:picChg>
        <pc:picChg chg="add mod">
          <ac:chgData name="Kelley, Todd W" userId="d27d4cb4-89b9-4445-97de-d6d70d6b1c5d" providerId="ADAL" clId="{5FDCA64E-5B25-4A20-9236-0907DC6F4372}" dt="2025-07-23T14:16:08.921" v="1705" actId="1076"/>
          <ac:picMkLst>
            <pc:docMk/>
            <pc:sldMk cId="0" sldId="270"/>
            <ac:picMk id="8" creationId="{FF761D19-DE07-ED32-C535-B090903D1DA4}"/>
          </ac:picMkLst>
        </pc:picChg>
      </pc:sldChg>
      <pc:sldChg chg="addSp delSp modSp mod">
        <pc:chgData name="Kelley, Todd W" userId="d27d4cb4-89b9-4445-97de-d6d70d6b1c5d" providerId="ADAL" clId="{5FDCA64E-5B25-4A20-9236-0907DC6F4372}" dt="2025-07-22T21:38:45.748" v="1480" actId="207"/>
        <pc:sldMkLst>
          <pc:docMk/>
          <pc:sldMk cId="0" sldId="272"/>
        </pc:sldMkLst>
        <pc:spChg chg="add mod">
          <ac:chgData name="Kelley, Todd W" userId="d27d4cb4-89b9-4445-97de-d6d70d6b1c5d" providerId="ADAL" clId="{5FDCA64E-5B25-4A20-9236-0907DC6F4372}" dt="2025-07-22T21:38:45.748" v="1480" actId="207"/>
          <ac:spMkLst>
            <pc:docMk/>
            <pc:sldMk cId="0" sldId="272"/>
            <ac:spMk id="4" creationId="{CCB1F98D-6ACD-303A-1041-7DC731F41F69}"/>
          </ac:spMkLst>
        </pc:spChg>
        <pc:picChg chg="add mod">
          <ac:chgData name="Kelley, Todd W" userId="d27d4cb4-89b9-4445-97de-d6d70d6b1c5d" providerId="ADAL" clId="{5FDCA64E-5B25-4A20-9236-0907DC6F4372}" dt="2025-07-22T21:37:58.776" v="1404" actId="1076"/>
          <ac:picMkLst>
            <pc:docMk/>
            <pc:sldMk cId="0" sldId="272"/>
            <ac:picMk id="3" creationId="{2D8D6FCA-7EC6-8D09-E4DB-2DA3BAF93CC8}"/>
          </ac:picMkLst>
        </pc:picChg>
      </pc:sldChg>
      <pc:sldChg chg="addSp delSp modSp mod">
        <pc:chgData name="Kelley, Todd W" userId="d27d4cb4-89b9-4445-97de-d6d70d6b1c5d" providerId="ADAL" clId="{5FDCA64E-5B25-4A20-9236-0907DC6F4372}" dt="2025-07-23T18:06:32.338" v="2115" actId="20577"/>
        <pc:sldMkLst>
          <pc:docMk/>
          <pc:sldMk cId="0" sldId="274"/>
        </pc:sldMkLst>
        <pc:spChg chg="add mod">
          <ac:chgData name="Kelley, Todd W" userId="d27d4cb4-89b9-4445-97de-d6d70d6b1c5d" providerId="ADAL" clId="{5FDCA64E-5B25-4A20-9236-0907DC6F4372}" dt="2025-07-23T18:06:32.338" v="2115" actId="20577"/>
          <ac:spMkLst>
            <pc:docMk/>
            <pc:sldMk cId="0" sldId="274"/>
            <ac:spMk id="5" creationId="{8AD74588-D186-E5EB-1F7B-1AF5AE440B45}"/>
          </ac:spMkLst>
        </pc:spChg>
        <pc:spChg chg="mod">
          <ac:chgData name="Kelley, Todd W" userId="d27d4cb4-89b9-4445-97de-d6d70d6b1c5d" providerId="ADAL" clId="{5FDCA64E-5B25-4A20-9236-0907DC6F4372}" dt="2025-07-23T16:38:11.324" v="1890" actId="14100"/>
          <ac:spMkLst>
            <pc:docMk/>
            <pc:sldMk cId="0" sldId="274"/>
            <ac:spMk id="974" creationId="{00000000-0000-0000-0000-000000000000}"/>
          </ac:spMkLst>
        </pc:spChg>
        <pc:picChg chg="add mod">
          <ac:chgData name="Kelley, Todd W" userId="d27d4cb4-89b9-4445-97de-d6d70d6b1c5d" providerId="ADAL" clId="{5FDCA64E-5B25-4A20-9236-0907DC6F4372}" dt="2025-07-23T16:38:06.879" v="1889" actId="1076"/>
          <ac:picMkLst>
            <pc:docMk/>
            <pc:sldMk cId="0" sldId="274"/>
            <ac:picMk id="3" creationId="{D196BD29-B093-7131-2724-E707B7B8DF41}"/>
          </ac:picMkLst>
        </pc:picChg>
        <pc:picChg chg="del">
          <ac:chgData name="Kelley, Todd W" userId="d27d4cb4-89b9-4445-97de-d6d70d6b1c5d" providerId="ADAL" clId="{5FDCA64E-5B25-4A20-9236-0907DC6F4372}" dt="2025-07-23T16:36:44.694" v="1885" actId="478"/>
          <ac:picMkLst>
            <pc:docMk/>
            <pc:sldMk cId="0" sldId="274"/>
            <ac:picMk id="975" creationId="{00000000-0000-0000-0000-000000000000}"/>
          </ac:picMkLst>
        </pc:picChg>
      </pc:sldChg>
      <pc:sldChg chg="modSp mod">
        <pc:chgData name="Kelley, Todd W" userId="d27d4cb4-89b9-4445-97de-d6d70d6b1c5d" providerId="ADAL" clId="{5FDCA64E-5B25-4A20-9236-0907DC6F4372}" dt="2025-07-22T21:47:53.256" v="1482" actId="20577"/>
        <pc:sldMkLst>
          <pc:docMk/>
          <pc:sldMk cId="0" sldId="275"/>
        </pc:sldMkLst>
        <pc:spChg chg="mod">
          <ac:chgData name="Kelley, Todd W" userId="d27d4cb4-89b9-4445-97de-d6d70d6b1c5d" providerId="ADAL" clId="{5FDCA64E-5B25-4A20-9236-0907DC6F4372}" dt="2025-07-22T21:47:53.256" v="1482" actId="20577"/>
          <ac:spMkLst>
            <pc:docMk/>
            <pc:sldMk cId="0" sldId="275"/>
            <ac:spMk id="981" creationId="{00000000-0000-0000-0000-000000000000}"/>
          </ac:spMkLst>
        </pc:spChg>
      </pc:sldChg>
      <pc:sldChg chg="addSp modSp mod">
        <pc:chgData name="Kelley, Todd W" userId="d27d4cb4-89b9-4445-97de-d6d70d6b1c5d" providerId="ADAL" clId="{5FDCA64E-5B25-4A20-9236-0907DC6F4372}" dt="2025-07-23T16:44:07.222" v="2020" actId="20577"/>
        <pc:sldMkLst>
          <pc:docMk/>
          <pc:sldMk cId="0" sldId="276"/>
        </pc:sldMkLst>
        <pc:spChg chg="add mod">
          <ac:chgData name="Kelley, Todd W" userId="d27d4cb4-89b9-4445-97de-d6d70d6b1c5d" providerId="ADAL" clId="{5FDCA64E-5B25-4A20-9236-0907DC6F4372}" dt="2025-07-23T16:44:07.222" v="2020" actId="20577"/>
          <ac:spMkLst>
            <pc:docMk/>
            <pc:sldMk cId="0" sldId="276"/>
            <ac:spMk id="2" creationId="{D588ED6B-4656-0DAA-6572-092EFD08E452}"/>
          </ac:spMkLst>
        </pc:spChg>
        <pc:spChg chg="mod">
          <ac:chgData name="Kelley, Todd W" userId="d27d4cb4-89b9-4445-97de-d6d70d6b1c5d" providerId="ADAL" clId="{5FDCA64E-5B25-4A20-9236-0907DC6F4372}" dt="2025-07-23T16:40:44.487" v="1926" actId="20577"/>
          <ac:spMkLst>
            <pc:docMk/>
            <pc:sldMk cId="0" sldId="276"/>
            <ac:spMk id="986" creationId="{00000000-0000-0000-0000-000000000000}"/>
          </ac:spMkLst>
        </pc:spChg>
        <pc:picChg chg="mod">
          <ac:chgData name="Kelley, Todd W" userId="d27d4cb4-89b9-4445-97de-d6d70d6b1c5d" providerId="ADAL" clId="{5FDCA64E-5B25-4A20-9236-0907DC6F4372}" dt="2025-07-23T16:41:04.488" v="1927" actId="1076"/>
          <ac:picMkLst>
            <pc:docMk/>
            <pc:sldMk cId="0" sldId="276"/>
            <ac:picMk id="4" creationId="{C8C80BEC-8568-3332-28BA-C7782A2C5B5D}"/>
          </ac:picMkLst>
        </pc:picChg>
      </pc:sldChg>
      <pc:sldChg chg="modSp mod">
        <pc:chgData name="Kelley, Todd W" userId="d27d4cb4-89b9-4445-97de-d6d70d6b1c5d" providerId="ADAL" clId="{5FDCA64E-5B25-4A20-9236-0907DC6F4372}" dt="2025-07-23T16:45:15.302" v="2040" actId="20577"/>
        <pc:sldMkLst>
          <pc:docMk/>
          <pc:sldMk cId="0" sldId="277"/>
        </pc:sldMkLst>
        <pc:spChg chg="mod">
          <ac:chgData name="Kelley, Todd W" userId="d27d4cb4-89b9-4445-97de-d6d70d6b1c5d" providerId="ADAL" clId="{5FDCA64E-5B25-4A20-9236-0907DC6F4372}" dt="2025-07-23T16:45:15.302" v="2040" actId="20577"/>
          <ac:spMkLst>
            <pc:docMk/>
            <pc:sldMk cId="0" sldId="277"/>
            <ac:spMk id="996" creationId="{00000000-0000-0000-0000-000000000000}"/>
          </ac:spMkLst>
        </pc:spChg>
      </pc:sldChg>
      <pc:sldChg chg="addSp modSp mod">
        <pc:chgData name="Kelley, Todd W" userId="d27d4cb4-89b9-4445-97de-d6d70d6b1c5d" providerId="ADAL" clId="{5FDCA64E-5B25-4A20-9236-0907DC6F4372}" dt="2025-07-23T17:57:03.121" v="2080" actId="1076"/>
        <pc:sldMkLst>
          <pc:docMk/>
          <pc:sldMk cId="0" sldId="278"/>
        </pc:sldMkLst>
        <pc:spChg chg="mod">
          <ac:chgData name="Kelley, Todd W" userId="d27d4cb4-89b9-4445-97de-d6d70d6b1c5d" providerId="ADAL" clId="{5FDCA64E-5B25-4A20-9236-0907DC6F4372}" dt="2025-07-23T17:55:43.555" v="2073" actId="20577"/>
          <ac:spMkLst>
            <pc:docMk/>
            <pc:sldMk cId="0" sldId="278"/>
            <ac:spMk id="1001" creationId="{00000000-0000-0000-0000-000000000000}"/>
          </ac:spMkLst>
        </pc:spChg>
        <pc:spChg chg="mod">
          <ac:chgData name="Kelley, Todd W" userId="d27d4cb4-89b9-4445-97de-d6d70d6b1c5d" providerId="ADAL" clId="{5FDCA64E-5B25-4A20-9236-0907DC6F4372}" dt="2025-07-23T17:55:59.795" v="2077" actId="6549"/>
          <ac:spMkLst>
            <pc:docMk/>
            <pc:sldMk cId="0" sldId="278"/>
            <ac:spMk id="1002" creationId="{00000000-0000-0000-0000-000000000000}"/>
          </ac:spMkLst>
        </pc:spChg>
        <pc:picChg chg="add mod">
          <ac:chgData name="Kelley, Todd W" userId="d27d4cb4-89b9-4445-97de-d6d70d6b1c5d" providerId="ADAL" clId="{5FDCA64E-5B25-4A20-9236-0907DC6F4372}" dt="2025-07-23T17:57:03.121" v="2080" actId="1076"/>
          <ac:picMkLst>
            <pc:docMk/>
            <pc:sldMk cId="0" sldId="278"/>
            <ac:picMk id="3" creationId="{C57ABBFC-2BF2-071C-CE63-22FDF81E0E3D}"/>
          </ac:picMkLst>
        </pc:picChg>
        <pc:picChg chg="mod">
          <ac:chgData name="Kelley, Todd W" userId="d27d4cb4-89b9-4445-97de-d6d70d6b1c5d" providerId="ADAL" clId="{5FDCA64E-5B25-4A20-9236-0907DC6F4372}" dt="2025-07-23T17:55:54.214" v="2074" actId="1076"/>
          <ac:picMkLst>
            <pc:docMk/>
            <pc:sldMk cId="0" sldId="278"/>
            <ac:picMk id="1003" creationId="{00000000-0000-0000-0000-000000000000}"/>
          </ac:picMkLst>
        </pc:picChg>
      </pc:sldChg>
      <pc:sldChg chg="addSp delSp modSp mod">
        <pc:chgData name="Kelley, Todd W" userId="d27d4cb4-89b9-4445-97de-d6d70d6b1c5d" providerId="ADAL" clId="{5FDCA64E-5B25-4A20-9236-0907DC6F4372}" dt="2025-07-22T21:37:05.746" v="1401" actId="6549"/>
        <pc:sldMkLst>
          <pc:docMk/>
          <pc:sldMk cId="3744275766" sldId="297"/>
        </pc:sldMkLst>
        <pc:spChg chg="add mod">
          <ac:chgData name="Kelley, Todd W" userId="d27d4cb4-89b9-4445-97de-d6d70d6b1c5d" providerId="ADAL" clId="{5FDCA64E-5B25-4A20-9236-0907DC6F4372}" dt="2025-07-22T21:27:00.546" v="1049" actId="20577"/>
          <ac:spMkLst>
            <pc:docMk/>
            <pc:sldMk cId="3744275766" sldId="297"/>
            <ac:spMk id="6" creationId="{BA4CF5CC-A144-1C6C-77A5-5A1FD34835CE}"/>
          </ac:spMkLst>
        </pc:spChg>
        <pc:spChg chg="mod">
          <ac:chgData name="Kelley, Todd W" userId="d27d4cb4-89b9-4445-97de-d6d70d6b1c5d" providerId="ADAL" clId="{5FDCA64E-5B25-4A20-9236-0907DC6F4372}" dt="2025-07-22T21:37:05.746" v="1401" actId="6549"/>
          <ac:spMkLst>
            <pc:docMk/>
            <pc:sldMk cId="3744275766" sldId="297"/>
            <ac:spMk id="950" creationId="{00000000-0000-0000-0000-000000000000}"/>
          </ac:spMkLst>
        </pc:spChg>
        <pc:picChg chg="add mod">
          <ac:chgData name="Kelley, Todd W" userId="d27d4cb4-89b9-4445-97de-d6d70d6b1c5d" providerId="ADAL" clId="{5FDCA64E-5B25-4A20-9236-0907DC6F4372}" dt="2025-07-22T21:21:29.176" v="709" actId="1076"/>
          <ac:picMkLst>
            <pc:docMk/>
            <pc:sldMk cId="3744275766" sldId="297"/>
            <ac:picMk id="5" creationId="{AE999EF4-F32A-6BEA-2E77-94E8A28F086F}"/>
          </ac:picMkLst>
        </pc:picChg>
      </pc:sldChg>
      <pc:sldChg chg="addSp delSp modSp mod">
        <pc:chgData name="Kelley, Todd W" userId="d27d4cb4-89b9-4445-97de-d6d70d6b1c5d" providerId="ADAL" clId="{5FDCA64E-5B25-4A20-9236-0907DC6F4372}" dt="2025-07-22T21:36:59.635" v="1400" actId="6549"/>
        <pc:sldMkLst>
          <pc:docMk/>
          <pc:sldMk cId="3251426182" sldId="298"/>
        </pc:sldMkLst>
        <pc:spChg chg="add mod">
          <ac:chgData name="Kelley, Todd W" userId="d27d4cb4-89b9-4445-97de-d6d70d6b1c5d" providerId="ADAL" clId="{5FDCA64E-5B25-4A20-9236-0907DC6F4372}" dt="2025-07-22T21:36:35.489" v="1399" actId="20577"/>
          <ac:spMkLst>
            <pc:docMk/>
            <pc:sldMk cId="3251426182" sldId="298"/>
            <ac:spMk id="6" creationId="{BDADD2F6-19BC-4A8D-F498-98C63F1BD7B8}"/>
          </ac:spMkLst>
        </pc:spChg>
        <pc:spChg chg="mod">
          <ac:chgData name="Kelley, Todd W" userId="d27d4cb4-89b9-4445-97de-d6d70d6b1c5d" providerId="ADAL" clId="{5FDCA64E-5B25-4A20-9236-0907DC6F4372}" dt="2025-07-22T21:36:59.635" v="1400" actId="6549"/>
          <ac:spMkLst>
            <pc:docMk/>
            <pc:sldMk cId="3251426182" sldId="298"/>
            <ac:spMk id="950" creationId="{00000000-0000-0000-0000-000000000000}"/>
          </ac:spMkLst>
        </pc:spChg>
        <pc:picChg chg="add mod">
          <ac:chgData name="Kelley, Todd W" userId="d27d4cb4-89b9-4445-97de-d6d70d6b1c5d" providerId="ADAL" clId="{5FDCA64E-5B25-4A20-9236-0907DC6F4372}" dt="2025-07-22T21:27:37.279" v="1053" actId="1076"/>
          <ac:picMkLst>
            <pc:docMk/>
            <pc:sldMk cId="3251426182" sldId="298"/>
            <ac:picMk id="5" creationId="{7E94C9A7-2807-C5CD-BCDE-5E531F802A27}"/>
          </ac:picMkLst>
        </pc:picChg>
      </pc:sldChg>
      <pc:sldChg chg="addSp delSp modSp add mod">
        <pc:chgData name="Kelley, Todd W" userId="d27d4cb4-89b9-4445-97de-d6d70d6b1c5d" providerId="ADAL" clId="{5FDCA64E-5B25-4A20-9236-0907DC6F4372}" dt="2025-07-22T18:48:04.532" v="9" actId="1076"/>
        <pc:sldMkLst>
          <pc:docMk/>
          <pc:sldMk cId="1031279339" sldId="302"/>
        </pc:sldMkLst>
        <pc:spChg chg="mod">
          <ac:chgData name="Kelley, Todd W" userId="d27d4cb4-89b9-4445-97de-d6d70d6b1c5d" providerId="ADAL" clId="{5FDCA64E-5B25-4A20-9236-0907DC6F4372}" dt="2025-07-22T18:48:02.164" v="8" actId="1076"/>
          <ac:spMkLst>
            <pc:docMk/>
            <pc:sldMk cId="1031279339" sldId="302"/>
            <ac:spMk id="6" creationId="{6D899555-A106-86FA-A9E1-406B1A0AE87C}"/>
          </ac:spMkLst>
        </pc:spChg>
        <pc:spChg chg="mod">
          <ac:chgData name="Kelley, Todd W" userId="d27d4cb4-89b9-4445-97de-d6d70d6b1c5d" providerId="ADAL" clId="{5FDCA64E-5B25-4A20-9236-0907DC6F4372}" dt="2025-07-22T18:48:04.532" v="9" actId="1076"/>
          <ac:spMkLst>
            <pc:docMk/>
            <pc:sldMk cId="1031279339" sldId="302"/>
            <ac:spMk id="8" creationId="{02801402-ABCC-20B1-00A8-ECB602B49851}"/>
          </ac:spMkLst>
        </pc:spChg>
        <pc:picChg chg="add mod ord">
          <ac:chgData name="Kelley, Todd W" userId="d27d4cb4-89b9-4445-97de-d6d70d6b1c5d" providerId="ADAL" clId="{5FDCA64E-5B25-4A20-9236-0907DC6F4372}" dt="2025-07-22T18:47:59.393" v="7" actId="1076"/>
          <ac:picMkLst>
            <pc:docMk/>
            <pc:sldMk cId="1031279339" sldId="302"/>
            <ac:picMk id="5" creationId="{88DA7BA0-E50D-1F91-C8EC-312E7D668EFA}"/>
          </ac:picMkLst>
        </pc:picChg>
      </pc:sldChg>
      <pc:sldChg chg="addSp delSp modSp add mod">
        <pc:chgData name="Kelley, Todd W" userId="d27d4cb4-89b9-4445-97de-d6d70d6b1c5d" providerId="ADAL" clId="{5FDCA64E-5B25-4A20-9236-0907DC6F4372}" dt="2025-07-23T16:36:20.485" v="1884" actId="1076"/>
        <pc:sldMkLst>
          <pc:docMk/>
          <pc:sldMk cId="562846880" sldId="303"/>
        </pc:sldMkLst>
        <pc:spChg chg="add mod">
          <ac:chgData name="Kelley, Todd W" userId="d27d4cb4-89b9-4445-97de-d6d70d6b1c5d" providerId="ADAL" clId="{5FDCA64E-5B25-4A20-9236-0907DC6F4372}" dt="2025-07-23T16:36:20.485" v="1884" actId="1076"/>
          <ac:spMkLst>
            <pc:docMk/>
            <pc:sldMk cId="562846880" sldId="303"/>
            <ac:spMk id="3" creationId="{4AAA1A40-B8FE-92AD-545B-E991D8937469}"/>
          </ac:spMkLst>
        </pc:spChg>
        <pc:spChg chg="add mod">
          <ac:chgData name="Kelley, Todd W" userId="d27d4cb4-89b9-4445-97de-d6d70d6b1c5d" providerId="ADAL" clId="{5FDCA64E-5B25-4A20-9236-0907DC6F4372}" dt="2025-07-23T16:36:09.479" v="1874" actId="20577"/>
          <ac:spMkLst>
            <pc:docMk/>
            <pc:sldMk cId="562846880" sldId="303"/>
            <ac:spMk id="6" creationId="{D1B61CF7-A027-1E19-BD15-3A166F04A13D}"/>
          </ac:spMkLst>
        </pc:spChg>
        <pc:spChg chg="del">
          <ac:chgData name="Kelley, Todd W" userId="d27d4cb4-89b9-4445-97de-d6d70d6b1c5d" providerId="ADAL" clId="{5FDCA64E-5B25-4A20-9236-0907DC6F4372}" dt="2025-07-23T16:27:08.517" v="1707" actId="478"/>
          <ac:spMkLst>
            <pc:docMk/>
            <pc:sldMk cId="562846880" sldId="303"/>
            <ac:spMk id="969" creationId="{7F5B04B1-64AB-35D9-DFE1-B40FA4144D09}"/>
          </ac:spMkLst>
        </pc:spChg>
        <pc:picChg chg="add mod">
          <ac:chgData name="Kelley, Todd W" userId="d27d4cb4-89b9-4445-97de-d6d70d6b1c5d" providerId="ADAL" clId="{5FDCA64E-5B25-4A20-9236-0907DC6F4372}" dt="2025-07-23T16:34:20.590" v="1727" actId="1076"/>
          <ac:picMkLst>
            <pc:docMk/>
            <pc:sldMk cId="562846880" sldId="303"/>
            <ac:picMk id="5" creationId="{E505D055-4B02-77D5-FAFC-85449FFE960C}"/>
          </ac:picMkLst>
        </pc:picChg>
      </pc:sldChg>
      <pc:sldChg chg="add ord">
        <pc:chgData name="Kelley, Todd W" userId="d27d4cb4-89b9-4445-97de-d6d70d6b1c5d" providerId="ADAL" clId="{5FDCA64E-5B25-4A20-9236-0907DC6F4372}" dt="2025-07-23T17:58:12.487" v="2083"/>
        <pc:sldMkLst>
          <pc:docMk/>
          <pc:sldMk cId="0" sldId="304"/>
        </pc:sldMkLst>
      </pc:sldChg>
      <pc:sldChg chg="addSp delSp modSp add mod">
        <pc:chgData name="Kelley, Todd W" userId="d27d4cb4-89b9-4445-97de-d6d70d6b1c5d" providerId="ADAL" clId="{5FDCA64E-5B25-4A20-9236-0907DC6F4372}" dt="2025-07-24T14:02:26.171" v="2466" actId="11529"/>
        <pc:sldMkLst>
          <pc:docMk/>
          <pc:sldMk cId="2096776683" sldId="305"/>
        </pc:sldMkLst>
        <pc:spChg chg="mod">
          <ac:chgData name="Kelley, Todd W" userId="d27d4cb4-89b9-4445-97de-d6d70d6b1c5d" providerId="ADAL" clId="{5FDCA64E-5B25-4A20-9236-0907DC6F4372}" dt="2025-07-23T18:51:33.891" v="2126" actId="20577"/>
          <ac:spMkLst>
            <pc:docMk/>
            <pc:sldMk cId="2096776683" sldId="305"/>
            <ac:spMk id="2" creationId="{8E0BE6C3-43C5-EF04-B0D2-2F26009303C6}"/>
          </ac:spMkLst>
        </pc:spChg>
        <pc:spChg chg="del">
          <ac:chgData name="Kelley, Todd W" userId="d27d4cb4-89b9-4445-97de-d6d70d6b1c5d" providerId="ADAL" clId="{5FDCA64E-5B25-4A20-9236-0907DC6F4372}" dt="2025-07-23T18:51:25.157" v="2118" actId="478"/>
          <ac:spMkLst>
            <pc:docMk/>
            <pc:sldMk cId="2096776683" sldId="305"/>
            <ac:spMk id="4" creationId="{EDC725CF-2508-27AB-72E9-D447F3F8EBB1}"/>
          </ac:spMkLst>
        </pc:spChg>
        <pc:spChg chg="add mod">
          <ac:chgData name="Kelley, Todd W" userId="d27d4cb4-89b9-4445-97de-d6d70d6b1c5d" providerId="ADAL" clId="{5FDCA64E-5B25-4A20-9236-0907DC6F4372}" dt="2025-07-24T13:56:49.167" v="2191" actId="1076"/>
          <ac:spMkLst>
            <pc:docMk/>
            <pc:sldMk cId="2096776683" sldId="305"/>
            <ac:spMk id="5" creationId="{E9CCC737-96EB-1665-7ADB-89B999B763A1}"/>
          </ac:spMkLst>
        </pc:spChg>
        <pc:spChg chg="add mod">
          <ac:chgData name="Kelley, Todd W" userId="d27d4cb4-89b9-4445-97de-d6d70d6b1c5d" providerId="ADAL" clId="{5FDCA64E-5B25-4A20-9236-0907DC6F4372}" dt="2025-07-24T13:55:43.052" v="2156" actId="1076"/>
          <ac:spMkLst>
            <pc:docMk/>
            <pc:sldMk cId="2096776683" sldId="305"/>
            <ac:spMk id="6" creationId="{65044BA2-7D59-A0A7-7F96-C3F237D38793}"/>
          </ac:spMkLst>
        </pc:spChg>
        <pc:spChg chg="del">
          <ac:chgData name="Kelley, Todd W" userId="d27d4cb4-89b9-4445-97de-d6d70d6b1c5d" providerId="ADAL" clId="{5FDCA64E-5B25-4A20-9236-0907DC6F4372}" dt="2025-07-23T18:51:29.196" v="2121" actId="478"/>
          <ac:spMkLst>
            <pc:docMk/>
            <pc:sldMk cId="2096776683" sldId="305"/>
            <ac:spMk id="6" creationId="{F0D60E9C-52DC-969F-1324-6236AA0936C8}"/>
          </ac:spMkLst>
        </pc:spChg>
        <pc:spChg chg="add mod">
          <ac:chgData name="Kelley, Todd W" userId="d27d4cb4-89b9-4445-97de-d6d70d6b1c5d" providerId="ADAL" clId="{5FDCA64E-5B25-4A20-9236-0907DC6F4372}" dt="2025-07-24T13:56:57.991" v="2202" actId="1076"/>
          <ac:spMkLst>
            <pc:docMk/>
            <pc:sldMk cId="2096776683" sldId="305"/>
            <ac:spMk id="8" creationId="{D486164E-3B7A-3EF2-743F-A636A6B91144}"/>
          </ac:spMkLst>
        </pc:spChg>
        <pc:spChg chg="del">
          <ac:chgData name="Kelley, Todd W" userId="d27d4cb4-89b9-4445-97de-d6d70d6b1c5d" providerId="ADAL" clId="{5FDCA64E-5B25-4A20-9236-0907DC6F4372}" dt="2025-07-23T18:51:26.675" v="2119" actId="478"/>
          <ac:spMkLst>
            <pc:docMk/>
            <pc:sldMk cId="2096776683" sldId="305"/>
            <ac:spMk id="8" creationId="{F6BD24C6-16AE-2729-D56E-87FA78222ECC}"/>
          </ac:spMkLst>
        </pc:spChg>
        <pc:spChg chg="add mod">
          <ac:chgData name="Kelley, Todd W" userId="d27d4cb4-89b9-4445-97de-d6d70d6b1c5d" providerId="ADAL" clId="{5FDCA64E-5B25-4A20-9236-0907DC6F4372}" dt="2025-07-24T13:57:17.663" v="2222" actId="20577"/>
          <ac:spMkLst>
            <pc:docMk/>
            <pc:sldMk cId="2096776683" sldId="305"/>
            <ac:spMk id="9" creationId="{B3DDA0B8-BDA6-4DAC-750D-1E85F4CE7AB9}"/>
          </ac:spMkLst>
        </pc:spChg>
        <pc:spChg chg="add del mod">
          <ac:chgData name="Kelley, Todd W" userId="d27d4cb4-89b9-4445-97de-d6d70d6b1c5d" providerId="ADAL" clId="{5FDCA64E-5B25-4A20-9236-0907DC6F4372}" dt="2025-07-23T18:51:28.252" v="2120" actId="478"/>
          <ac:spMkLst>
            <pc:docMk/>
            <pc:sldMk cId="2096776683" sldId="305"/>
            <ac:spMk id="9" creationId="{B9424A7D-C565-64A5-A705-F30E98EF3017}"/>
          </ac:spMkLst>
        </pc:spChg>
        <pc:spChg chg="add mod">
          <ac:chgData name="Kelley, Todd W" userId="d27d4cb4-89b9-4445-97de-d6d70d6b1c5d" providerId="ADAL" clId="{5FDCA64E-5B25-4A20-9236-0907DC6F4372}" dt="2025-07-24T13:57:35.025" v="2243" actId="1076"/>
          <ac:spMkLst>
            <pc:docMk/>
            <pc:sldMk cId="2096776683" sldId="305"/>
            <ac:spMk id="10" creationId="{423A1D57-5CB5-8DBC-909E-8101C9DB0A2C}"/>
          </ac:spMkLst>
        </pc:spChg>
        <pc:spChg chg="add mod">
          <ac:chgData name="Kelley, Todd W" userId="d27d4cb4-89b9-4445-97de-d6d70d6b1c5d" providerId="ADAL" clId="{5FDCA64E-5B25-4A20-9236-0907DC6F4372}" dt="2025-07-24T14:00:28.043" v="2431" actId="1076"/>
          <ac:spMkLst>
            <pc:docMk/>
            <pc:sldMk cId="2096776683" sldId="305"/>
            <ac:spMk id="11" creationId="{F7EFDC90-5316-1927-79A9-A7D9616CF1AA}"/>
          </ac:spMkLst>
        </pc:spChg>
        <pc:spChg chg="add mod">
          <ac:chgData name="Kelley, Todd W" userId="d27d4cb4-89b9-4445-97de-d6d70d6b1c5d" providerId="ADAL" clId="{5FDCA64E-5B25-4A20-9236-0907DC6F4372}" dt="2025-07-24T14:00:25.151" v="2430" actId="1076"/>
          <ac:spMkLst>
            <pc:docMk/>
            <pc:sldMk cId="2096776683" sldId="305"/>
            <ac:spMk id="12" creationId="{D0446EA7-FD2B-8AF2-D53C-94514425B2DF}"/>
          </ac:spMkLst>
        </pc:spChg>
        <pc:spChg chg="add mod">
          <ac:chgData name="Kelley, Todd W" userId="d27d4cb4-89b9-4445-97de-d6d70d6b1c5d" providerId="ADAL" clId="{5FDCA64E-5B25-4A20-9236-0907DC6F4372}" dt="2025-07-24T13:59:00.183" v="2346" actId="20577"/>
          <ac:spMkLst>
            <pc:docMk/>
            <pc:sldMk cId="2096776683" sldId="305"/>
            <ac:spMk id="13" creationId="{2240BCAE-D4CE-D11F-5817-8A52B9C2AC3E}"/>
          </ac:spMkLst>
        </pc:spChg>
        <pc:spChg chg="add mod">
          <ac:chgData name="Kelley, Todd W" userId="d27d4cb4-89b9-4445-97de-d6d70d6b1c5d" providerId="ADAL" clId="{5FDCA64E-5B25-4A20-9236-0907DC6F4372}" dt="2025-07-24T13:59:07.207" v="2360" actId="20577"/>
          <ac:spMkLst>
            <pc:docMk/>
            <pc:sldMk cId="2096776683" sldId="305"/>
            <ac:spMk id="14" creationId="{0CBCE974-F316-B3BE-D9EF-1C7D60263007}"/>
          </ac:spMkLst>
        </pc:spChg>
        <pc:spChg chg="add mod">
          <ac:chgData name="Kelley, Todd W" userId="d27d4cb4-89b9-4445-97de-d6d70d6b1c5d" providerId="ADAL" clId="{5FDCA64E-5B25-4A20-9236-0907DC6F4372}" dt="2025-07-24T13:59:16.744" v="2380" actId="20577"/>
          <ac:spMkLst>
            <pc:docMk/>
            <pc:sldMk cId="2096776683" sldId="305"/>
            <ac:spMk id="15" creationId="{841B973B-9C66-545B-25B3-A03B7606D324}"/>
          </ac:spMkLst>
        </pc:spChg>
        <pc:spChg chg="add mod">
          <ac:chgData name="Kelley, Todd W" userId="d27d4cb4-89b9-4445-97de-d6d70d6b1c5d" providerId="ADAL" clId="{5FDCA64E-5B25-4A20-9236-0907DC6F4372}" dt="2025-07-24T13:59:47.599" v="2401" actId="20577"/>
          <ac:spMkLst>
            <pc:docMk/>
            <pc:sldMk cId="2096776683" sldId="305"/>
            <ac:spMk id="16" creationId="{02BB576C-301E-9B15-0D99-58E6DF9657B2}"/>
          </ac:spMkLst>
        </pc:spChg>
        <pc:spChg chg="add mod">
          <ac:chgData name="Kelley, Todd W" userId="d27d4cb4-89b9-4445-97de-d6d70d6b1c5d" providerId="ADAL" clId="{5FDCA64E-5B25-4A20-9236-0907DC6F4372}" dt="2025-07-24T14:00:00.848" v="2426" actId="20577"/>
          <ac:spMkLst>
            <pc:docMk/>
            <pc:sldMk cId="2096776683" sldId="305"/>
            <ac:spMk id="17" creationId="{BB02C002-3351-54C2-2E5D-C003C73BEF93}"/>
          </ac:spMkLst>
        </pc:spChg>
        <pc:spChg chg="add mod">
          <ac:chgData name="Kelley, Todd W" userId="d27d4cb4-89b9-4445-97de-d6d70d6b1c5d" providerId="ADAL" clId="{5FDCA64E-5B25-4A20-9236-0907DC6F4372}" dt="2025-07-24T14:00:44.707" v="2450" actId="1076"/>
          <ac:spMkLst>
            <pc:docMk/>
            <pc:sldMk cId="2096776683" sldId="305"/>
            <ac:spMk id="18" creationId="{14F9B165-1333-5192-0CCA-C2446D49BDA6}"/>
          </ac:spMkLst>
        </pc:spChg>
        <pc:picChg chg="add mod modCrop">
          <ac:chgData name="Kelley, Todd W" userId="d27d4cb4-89b9-4445-97de-d6d70d6b1c5d" providerId="ADAL" clId="{5FDCA64E-5B25-4A20-9236-0907DC6F4372}" dt="2025-07-24T13:55:13.107" v="2149" actId="732"/>
          <ac:picMkLst>
            <pc:docMk/>
            <pc:sldMk cId="2096776683" sldId="305"/>
            <ac:picMk id="4" creationId="{B0EA44A0-3913-A1CD-884F-C7B68C07C9CB}"/>
          </ac:picMkLst>
        </pc:picChg>
        <pc:picChg chg="del">
          <ac:chgData name="Kelley, Todd W" userId="d27d4cb4-89b9-4445-97de-d6d70d6b1c5d" providerId="ADAL" clId="{5FDCA64E-5B25-4A20-9236-0907DC6F4372}" dt="2025-07-23T18:51:22.283" v="2117" actId="478"/>
          <ac:picMkLst>
            <pc:docMk/>
            <pc:sldMk cId="2096776683" sldId="305"/>
            <ac:picMk id="5" creationId="{D163BE64-1594-B519-8A83-4A144BDDC821}"/>
          </ac:picMkLst>
        </pc:picChg>
        <pc:cxnChg chg="add mod">
          <ac:chgData name="Kelley, Todd W" userId="d27d4cb4-89b9-4445-97de-d6d70d6b1c5d" providerId="ADAL" clId="{5FDCA64E-5B25-4A20-9236-0907DC6F4372}" dt="2025-07-24T14:01:16.490" v="2454"/>
          <ac:cxnSpMkLst>
            <pc:docMk/>
            <pc:sldMk cId="2096776683" sldId="305"/>
            <ac:cxnSpMk id="20" creationId="{FB4F6154-6615-583B-F7D0-EF0B75C81E20}"/>
          </ac:cxnSpMkLst>
        </pc:cxnChg>
        <pc:cxnChg chg="add">
          <ac:chgData name="Kelley, Todd W" userId="d27d4cb4-89b9-4445-97de-d6d70d6b1c5d" providerId="ADAL" clId="{5FDCA64E-5B25-4A20-9236-0907DC6F4372}" dt="2025-07-24T14:01:21.340" v="2455" actId="11529"/>
          <ac:cxnSpMkLst>
            <pc:docMk/>
            <pc:sldMk cId="2096776683" sldId="305"/>
            <ac:cxnSpMk id="22" creationId="{D03E1679-4DCB-7C0D-76F9-18E99899A566}"/>
          </ac:cxnSpMkLst>
        </pc:cxnChg>
        <pc:cxnChg chg="add">
          <ac:chgData name="Kelley, Todd W" userId="d27d4cb4-89b9-4445-97de-d6d70d6b1c5d" providerId="ADAL" clId="{5FDCA64E-5B25-4A20-9236-0907DC6F4372}" dt="2025-07-24T14:01:28.532" v="2456" actId="11529"/>
          <ac:cxnSpMkLst>
            <pc:docMk/>
            <pc:sldMk cId="2096776683" sldId="305"/>
            <ac:cxnSpMk id="24" creationId="{7F442A07-A95A-29EE-C1DC-07E13CDE651C}"/>
          </ac:cxnSpMkLst>
        </pc:cxnChg>
        <pc:cxnChg chg="add">
          <ac:chgData name="Kelley, Todd W" userId="d27d4cb4-89b9-4445-97de-d6d70d6b1c5d" providerId="ADAL" clId="{5FDCA64E-5B25-4A20-9236-0907DC6F4372}" dt="2025-07-24T14:01:34.480" v="2457" actId="11529"/>
          <ac:cxnSpMkLst>
            <pc:docMk/>
            <pc:sldMk cId="2096776683" sldId="305"/>
            <ac:cxnSpMk id="26" creationId="{94E47E05-EC5E-89AF-0523-29347B106589}"/>
          </ac:cxnSpMkLst>
        </pc:cxnChg>
        <pc:cxnChg chg="add">
          <ac:chgData name="Kelley, Todd W" userId="d27d4cb4-89b9-4445-97de-d6d70d6b1c5d" providerId="ADAL" clId="{5FDCA64E-5B25-4A20-9236-0907DC6F4372}" dt="2025-07-24T14:01:40.651" v="2458" actId="11529"/>
          <ac:cxnSpMkLst>
            <pc:docMk/>
            <pc:sldMk cId="2096776683" sldId="305"/>
            <ac:cxnSpMk id="28" creationId="{588F8F7A-848B-4B1A-C533-C060A1A647BC}"/>
          </ac:cxnSpMkLst>
        </pc:cxnChg>
        <pc:cxnChg chg="add">
          <ac:chgData name="Kelley, Todd W" userId="d27d4cb4-89b9-4445-97de-d6d70d6b1c5d" providerId="ADAL" clId="{5FDCA64E-5B25-4A20-9236-0907DC6F4372}" dt="2025-07-24T14:01:48.373" v="2459" actId="11529"/>
          <ac:cxnSpMkLst>
            <pc:docMk/>
            <pc:sldMk cId="2096776683" sldId="305"/>
            <ac:cxnSpMk id="30" creationId="{DD23BB91-574D-CB73-6B29-8394C012E9CD}"/>
          </ac:cxnSpMkLst>
        </pc:cxnChg>
        <pc:cxnChg chg="add">
          <ac:chgData name="Kelley, Todd W" userId="d27d4cb4-89b9-4445-97de-d6d70d6b1c5d" providerId="ADAL" clId="{5FDCA64E-5B25-4A20-9236-0907DC6F4372}" dt="2025-07-24T14:01:55.097" v="2460" actId="11529"/>
          <ac:cxnSpMkLst>
            <pc:docMk/>
            <pc:sldMk cId="2096776683" sldId="305"/>
            <ac:cxnSpMk id="32" creationId="{9CB784C7-66E9-9C9A-20D8-363C2C26FC02}"/>
          </ac:cxnSpMkLst>
        </pc:cxnChg>
        <pc:cxnChg chg="add">
          <ac:chgData name="Kelley, Todd W" userId="d27d4cb4-89b9-4445-97de-d6d70d6b1c5d" providerId="ADAL" clId="{5FDCA64E-5B25-4A20-9236-0907DC6F4372}" dt="2025-07-24T14:02:01.575" v="2461" actId="11529"/>
          <ac:cxnSpMkLst>
            <pc:docMk/>
            <pc:sldMk cId="2096776683" sldId="305"/>
            <ac:cxnSpMk id="34" creationId="{1C3AA33A-0FD3-7C7F-13D9-9D87215CF1A3}"/>
          </ac:cxnSpMkLst>
        </pc:cxnChg>
        <pc:cxnChg chg="add">
          <ac:chgData name="Kelley, Todd W" userId="d27d4cb4-89b9-4445-97de-d6d70d6b1c5d" providerId="ADAL" clId="{5FDCA64E-5B25-4A20-9236-0907DC6F4372}" dt="2025-07-24T14:02:06.442" v="2462" actId="11529"/>
          <ac:cxnSpMkLst>
            <pc:docMk/>
            <pc:sldMk cId="2096776683" sldId="305"/>
            <ac:cxnSpMk id="36" creationId="{31C7F2C8-2332-C766-BE3E-A0BE89389BA3}"/>
          </ac:cxnSpMkLst>
        </pc:cxnChg>
        <pc:cxnChg chg="add">
          <ac:chgData name="Kelley, Todd W" userId="d27d4cb4-89b9-4445-97de-d6d70d6b1c5d" providerId="ADAL" clId="{5FDCA64E-5B25-4A20-9236-0907DC6F4372}" dt="2025-07-24T14:02:10.822" v="2463" actId="11529"/>
          <ac:cxnSpMkLst>
            <pc:docMk/>
            <pc:sldMk cId="2096776683" sldId="305"/>
            <ac:cxnSpMk id="38" creationId="{A4A05056-ED3E-E2CF-3086-BE20A13265D8}"/>
          </ac:cxnSpMkLst>
        </pc:cxnChg>
        <pc:cxnChg chg="add">
          <ac:chgData name="Kelley, Todd W" userId="d27d4cb4-89b9-4445-97de-d6d70d6b1c5d" providerId="ADAL" clId="{5FDCA64E-5B25-4A20-9236-0907DC6F4372}" dt="2025-07-24T14:02:15.009" v="2464" actId="11529"/>
          <ac:cxnSpMkLst>
            <pc:docMk/>
            <pc:sldMk cId="2096776683" sldId="305"/>
            <ac:cxnSpMk id="40" creationId="{39EBF56C-F4FB-0EB7-5A34-0AE89BD38480}"/>
          </ac:cxnSpMkLst>
        </pc:cxnChg>
        <pc:cxnChg chg="add">
          <ac:chgData name="Kelley, Todd W" userId="d27d4cb4-89b9-4445-97de-d6d70d6b1c5d" providerId="ADAL" clId="{5FDCA64E-5B25-4A20-9236-0907DC6F4372}" dt="2025-07-24T14:02:20.019" v="2465" actId="11529"/>
          <ac:cxnSpMkLst>
            <pc:docMk/>
            <pc:sldMk cId="2096776683" sldId="305"/>
            <ac:cxnSpMk id="42" creationId="{ECD653F2-7D1C-738C-5650-0A3E5867A9F8}"/>
          </ac:cxnSpMkLst>
        </pc:cxnChg>
        <pc:cxnChg chg="add">
          <ac:chgData name="Kelley, Todd W" userId="d27d4cb4-89b9-4445-97de-d6d70d6b1c5d" providerId="ADAL" clId="{5FDCA64E-5B25-4A20-9236-0907DC6F4372}" dt="2025-07-24T14:02:26.171" v="2466" actId="11529"/>
          <ac:cxnSpMkLst>
            <pc:docMk/>
            <pc:sldMk cId="2096776683" sldId="305"/>
            <ac:cxnSpMk id="44" creationId="{9D5388C8-5E71-9A71-EAD8-057ED97706D7}"/>
          </ac:cxnSpMkLst>
        </pc:cxnChg>
      </pc:sldChg>
    </pc:docChg>
  </pc:docChgLst>
  <pc:docChgLst>
    <pc:chgData name="Kelley, Todd W" userId="d27d4cb4-89b9-4445-97de-d6d70d6b1c5d" providerId="ADAL" clId="{15751BD5-966E-4E98-AD88-9744799F7B39}"/>
    <pc:docChg chg="custSel addSld modSld">
      <pc:chgData name="Kelley, Todd W" userId="d27d4cb4-89b9-4445-97de-d6d70d6b1c5d" providerId="ADAL" clId="{15751BD5-966E-4E98-AD88-9744799F7B39}" dt="2022-08-31T16:11:20.279" v="132" actId="20577"/>
      <pc:docMkLst>
        <pc:docMk/>
      </pc:docMkLst>
      <pc:sldChg chg="modSp mod">
        <pc:chgData name="Kelley, Todd W" userId="d27d4cb4-89b9-4445-97de-d6d70d6b1c5d" providerId="ADAL" clId="{15751BD5-966E-4E98-AD88-9744799F7B39}" dt="2022-08-31T16:07:48.698" v="102" actId="14100"/>
        <pc:sldMkLst>
          <pc:docMk/>
          <pc:sldMk cId="0" sldId="263"/>
        </pc:sldMkLst>
      </pc:sldChg>
      <pc:sldChg chg="modSp mod">
        <pc:chgData name="Kelley, Todd W" userId="d27d4cb4-89b9-4445-97de-d6d70d6b1c5d" providerId="ADAL" clId="{15751BD5-966E-4E98-AD88-9744799F7B39}" dt="2022-08-31T16:10:29.352" v="130" actId="20577"/>
        <pc:sldMkLst>
          <pc:docMk/>
          <pc:sldMk cId="0" sldId="264"/>
        </pc:sldMkLst>
      </pc:sldChg>
      <pc:sldChg chg="modSp mod">
        <pc:chgData name="Kelley, Todd W" userId="d27d4cb4-89b9-4445-97de-d6d70d6b1c5d" providerId="ADAL" clId="{15751BD5-966E-4E98-AD88-9744799F7B39}" dt="2022-08-31T16:11:20.279" v="132" actId="20577"/>
        <pc:sldMkLst>
          <pc:docMk/>
          <pc:sldMk cId="0" sldId="265"/>
        </pc:sldMkLst>
      </pc:sldChg>
      <pc:sldChg chg="modSp mod">
        <pc:chgData name="Kelley, Todd W" userId="d27d4cb4-89b9-4445-97de-d6d70d6b1c5d" providerId="ADAL" clId="{15751BD5-966E-4E98-AD88-9744799F7B39}" dt="2022-08-31T16:04:47.557" v="99" actId="20577"/>
        <pc:sldMkLst>
          <pc:docMk/>
          <pc:sldMk cId="0" sldId="271"/>
        </pc:sldMkLst>
      </pc:sldChg>
      <pc:sldChg chg="modSp mod">
        <pc:chgData name="Kelley, Todd W" userId="d27d4cb4-89b9-4445-97de-d6d70d6b1c5d" providerId="ADAL" clId="{15751BD5-966E-4E98-AD88-9744799F7B39}" dt="2022-08-31T16:03:02.547" v="96" actId="14100"/>
        <pc:sldMkLst>
          <pc:docMk/>
          <pc:sldMk cId="0" sldId="274"/>
        </pc:sldMkLst>
      </pc:sldChg>
      <pc:sldChg chg="modSp add mod">
        <pc:chgData name="Kelley, Todd W" userId="d27d4cb4-89b9-4445-97de-d6d70d6b1c5d" providerId="ADAL" clId="{15751BD5-966E-4E98-AD88-9744799F7B39}" dt="2022-08-09T19:05:11.060" v="93" actId="20577"/>
        <pc:sldMkLst>
          <pc:docMk/>
          <pc:sldMk cId="0" sldId="296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3.jp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ec21564961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ec21564961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Steps vary for different chips (with different requirements for different devices)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/>
              <a:t>Thankfully Arduino I</a:t>
            </a:r>
            <a:r>
              <a:rPr lang="en-US" baseline="30000" dirty="0"/>
              <a:t>2</a:t>
            </a:r>
            <a:r>
              <a:rPr lang="en-US" dirty="0"/>
              <a:t>C library can be used to abstract away most of the difficult timing work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/>
              <a:t>Basic steps though are:</a:t>
            </a:r>
          </a:p>
          <a:p>
            <a:pPr marL="457200" lvl="0" indent="-328295" algn="l" rtl="0">
              <a:spcBef>
                <a:spcPts val="1600"/>
              </a:spcBef>
              <a:spcAft>
                <a:spcPts val="0"/>
              </a:spcAft>
              <a:buSzPct val="113333"/>
              <a:buAutoNum type="arabicPeriod"/>
            </a:pPr>
            <a:r>
              <a:rPr lang="en-US" dirty="0"/>
              <a:t>Master sends a start bit</a:t>
            </a:r>
          </a:p>
          <a:p>
            <a:pPr marL="457200" lvl="0" indent="-328295" algn="l" rtl="0">
              <a:spcBef>
                <a:spcPts val="0"/>
              </a:spcBef>
              <a:spcAft>
                <a:spcPts val="0"/>
              </a:spcAft>
              <a:buSzPct val="113333"/>
              <a:buAutoNum type="arabicPeriod"/>
            </a:pPr>
            <a:r>
              <a:rPr lang="en-US" dirty="0"/>
              <a:t>Master sends 7-bit slave address of device it wants to talk to</a:t>
            </a:r>
          </a:p>
          <a:p>
            <a:pPr marL="457200" lvl="0" indent="-328295" algn="l" rtl="0">
              <a:spcBef>
                <a:spcPts val="0"/>
              </a:spcBef>
              <a:spcAft>
                <a:spcPts val="0"/>
              </a:spcAft>
              <a:buSzPct val="113333"/>
              <a:buAutoNum type="arabicPeriod"/>
            </a:pPr>
            <a:r>
              <a:rPr lang="en-US" dirty="0"/>
              <a:t>Master sends read (1) or write (0) bit</a:t>
            </a:r>
          </a:p>
          <a:p>
            <a:pPr lvl="1" indent="-310515">
              <a:spcBef>
                <a:spcPts val="0"/>
              </a:spcBef>
              <a:buSzPct val="100000"/>
              <a:buAutoNum type="alphaLcPeriod"/>
            </a:pPr>
            <a:r>
              <a:rPr lang="en-US" dirty="0"/>
              <a:t>Depending on the desired action </a:t>
            </a:r>
          </a:p>
          <a:p>
            <a:pPr marL="457200" lvl="0" indent="-328295" algn="l" rtl="0">
              <a:spcBef>
                <a:spcPts val="0"/>
              </a:spcBef>
              <a:spcAft>
                <a:spcPts val="0"/>
              </a:spcAft>
              <a:buSzPct val="113333"/>
              <a:buAutoNum type="arabicPeriod"/>
            </a:pPr>
            <a:r>
              <a:rPr lang="en-US" dirty="0"/>
              <a:t>Slave responds with an “acknowledge” or ACK bit (a logic low)</a:t>
            </a:r>
          </a:p>
          <a:p>
            <a:pPr marL="457200" lvl="0" indent="-328295" algn="l" rtl="0">
              <a:spcBef>
                <a:spcPts val="0"/>
              </a:spcBef>
              <a:spcAft>
                <a:spcPts val="0"/>
              </a:spcAft>
              <a:buSzPct val="113333"/>
              <a:buAutoNum type="arabicPeriod"/>
            </a:pPr>
            <a:r>
              <a:rPr lang="en-US" dirty="0"/>
              <a:t>Data is handled</a:t>
            </a:r>
          </a:p>
          <a:p>
            <a:pPr marL="914400" lvl="1" indent="-310515" algn="l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-US" dirty="0"/>
              <a:t>In write mode</a:t>
            </a: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-US" dirty="0"/>
              <a:t>Master sends 1 byte of info at a time</a:t>
            </a: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-US" dirty="0"/>
              <a:t>Slave responds ACK</a:t>
            </a:r>
          </a:p>
          <a:p>
            <a:pPr marL="914400" lvl="1" indent="-310515" algn="l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-US" dirty="0"/>
              <a:t>In Read mode</a:t>
            </a: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-US" dirty="0"/>
              <a:t>Master receives 1 byte of info at a time</a:t>
            </a: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-US" dirty="0"/>
              <a:t>Responds to slave with 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ec21564961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ec21564961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ec2156496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ec21564961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ec21564961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ec21564961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2’s compliment  - We need to base the code as an 8 bit 2’s compliment integer to read the sensor correctly.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ec21564961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ec21564961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ec21564961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ec21564961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8455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ec21564961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ec21564961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43945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ec21564961_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ec21564961_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 the circuit chiller to test the negative numbers.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ec21564961_2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ec21564961_2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>
          <a:extLst>
            <a:ext uri="{FF2B5EF4-FFF2-40B4-BE49-F238E27FC236}">
              <a16:creationId xmlns:a16="http://schemas.microsoft.com/office/drawing/2014/main" id="{2256E984-8B8F-136E-331B-0AC06294C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ec21564961_2_57:notes">
            <a:extLst>
              <a:ext uri="{FF2B5EF4-FFF2-40B4-BE49-F238E27FC236}">
                <a16:creationId xmlns:a16="http://schemas.microsoft.com/office/drawing/2014/main" id="{7FB2F613-B234-A7FD-4D83-54C42262F4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ec21564961_2_57:notes">
            <a:extLst>
              <a:ext uri="{FF2B5EF4-FFF2-40B4-BE49-F238E27FC236}">
                <a16:creationId xmlns:a16="http://schemas.microsoft.com/office/drawing/2014/main" id="{9F3B9AFD-1D0F-B626-7652-F1CD5FA9F7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8568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c2156496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c2156496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ec21564961_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ec21564961_2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ec21564961_2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ec21564961_2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ec21564961_2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" name="Google Shape;984;gec21564961_2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Click to open file</a:t>
            </a: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ec21564961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ec21564961_2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ec21564961_2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ec21564961_2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eafe245b95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eafe245b95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eafe245b95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eafe245b95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ec2156496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ec2156496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ec2156496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ec21564961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ec21564961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ec21564961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ec21564961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ec21564961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ec21564961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ec21564961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ec21564961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ec21564961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ec21564961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ec21564961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19709" y="2145759"/>
            <a:ext cx="289868" cy="852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2758638" y="4173929"/>
            <a:ext cx="3178775" cy="143925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rot="10800000" flipH="1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10800000" flipH="1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rot="10800000" flipH="1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1"/>
          <p:cNvGrpSpPr/>
          <p:nvPr/>
        </p:nvGrpSpPr>
        <p:grpSpPr>
          <a:xfrm rot="10800000" flipH="1">
            <a:off x="5345388" y="4117956"/>
            <a:ext cx="482550" cy="1505350"/>
            <a:chOff x="3121150" y="-443725"/>
            <a:chExt cx="482550" cy="1505350"/>
          </a:xfrm>
        </p:grpSpPr>
        <p:sp>
          <p:nvSpPr>
            <p:cNvPr id="266" name="Google Shape;266;p11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11"/>
          <p:cNvGrpSpPr/>
          <p:nvPr/>
        </p:nvGrpSpPr>
        <p:grpSpPr>
          <a:xfrm rot="10800000" flipH="1">
            <a:off x="4214663" y="4545006"/>
            <a:ext cx="929375" cy="1078300"/>
            <a:chOff x="1990425" y="-443725"/>
            <a:chExt cx="929375" cy="1078300"/>
          </a:xfrm>
        </p:grpSpPr>
        <p:sp>
          <p:nvSpPr>
            <p:cNvPr id="269" name="Google Shape;269;p11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11"/>
          <p:cNvGrpSpPr/>
          <p:nvPr/>
        </p:nvGrpSpPr>
        <p:grpSpPr>
          <a:xfrm rot="10800000" flipH="1">
            <a:off x="3511763" y="4184056"/>
            <a:ext cx="1138350" cy="1439250"/>
            <a:chOff x="1287525" y="-443725"/>
            <a:chExt cx="1138350" cy="1439250"/>
          </a:xfrm>
        </p:grpSpPr>
        <p:sp>
          <p:nvSpPr>
            <p:cNvPr id="272" name="Google Shape;272;p11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11"/>
          <p:cNvGrpSpPr/>
          <p:nvPr/>
        </p:nvGrpSpPr>
        <p:grpSpPr>
          <a:xfrm rot="10800000" flipH="1">
            <a:off x="6220013" y="4117956"/>
            <a:ext cx="474200" cy="1505350"/>
            <a:chOff x="3995775" y="-443725"/>
            <a:chExt cx="474200" cy="1505350"/>
          </a:xfrm>
        </p:grpSpPr>
        <p:sp>
          <p:nvSpPr>
            <p:cNvPr id="275" name="Google Shape;275;p11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1"/>
          <p:cNvGrpSpPr/>
          <p:nvPr/>
        </p:nvGrpSpPr>
        <p:grpSpPr>
          <a:xfrm rot="10800000" flipH="1">
            <a:off x="6903913" y="4545006"/>
            <a:ext cx="920275" cy="1078300"/>
            <a:chOff x="4679675" y="-443725"/>
            <a:chExt cx="920275" cy="1078300"/>
          </a:xfrm>
        </p:grpSpPr>
        <p:sp>
          <p:nvSpPr>
            <p:cNvPr id="278" name="Google Shape;278;p11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11"/>
          <p:cNvGrpSpPr/>
          <p:nvPr/>
        </p:nvGrpSpPr>
        <p:grpSpPr>
          <a:xfrm rot="10800000" flipH="1">
            <a:off x="7397863" y="4184056"/>
            <a:ext cx="1129225" cy="1439250"/>
            <a:chOff x="5173625" y="-443725"/>
            <a:chExt cx="1129225" cy="1439250"/>
          </a:xfrm>
        </p:grpSpPr>
        <p:sp>
          <p:nvSpPr>
            <p:cNvPr id="281" name="Google Shape;281;p1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11"/>
          <p:cNvGrpSpPr/>
          <p:nvPr/>
        </p:nvGrpSpPr>
        <p:grpSpPr>
          <a:xfrm rot="10800000" flipH="1">
            <a:off x="8350838" y="3965981"/>
            <a:ext cx="2240950" cy="1657325"/>
            <a:chOff x="4603700" y="-443725"/>
            <a:chExt cx="2240950" cy="1657325"/>
          </a:xfrm>
        </p:grpSpPr>
        <p:sp>
          <p:nvSpPr>
            <p:cNvPr id="284" name="Google Shape;284;p11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11"/>
          <p:cNvGrpSpPr/>
          <p:nvPr/>
        </p:nvGrpSpPr>
        <p:grpSpPr>
          <a:xfrm>
            <a:off x="8285739" y="2145759"/>
            <a:ext cx="289868" cy="852000"/>
            <a:chOff x="456616" y="2161476"/>
            <a:chExt cx="289868" cy="852000"/>
          </a:xfrm>
        </p:grpSpPr>
        <p:sp>
          <p:nvSpPr>
            <p:cNvPr id="287" name="Google Shape;287;p11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11"/>
          <p:cNvGrpSpPr/>
          <p:nvPr/>
        </p:nvGrpSpPr>
        <p:grpSpPr>
          <a:xfrm>
            <a:off x="7733951" y="-104276"/>
            <a:ext cx="1129225" cy="1439250"/>
            <a:chOff x="5173625" y="-443725"/>
            <a:chExt cx="1129225" cy="1439250"/>
          </a:xfrm>
        </p:grpSpPr>
        <p:sp>
          <p:nvSpPr>
            <p:cNvPr id="293" name="Google Shape;293;p1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" name="Google Shape;295;p11"/>
          <p:cNvSpPr txBox="1">
            <a:spLocks noGrp="1"/>
          </p:cNvSpPr>
          <p:nvPr>
            <p:ph type="title" hasCustomPrompt="1"/>
          </p:nvPr>
        </p:nvSpPr>
        <p:spPr>
          <a:xfrm>
            <a:off x="1681800" y="1603075"/>
            <a:ext cx="5780400" cy="13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6" name="Google Shape;296;p11"/>
          <p:cNvSpPr txBox="1">
            <a:spLocks noGrp="1"/>
          </p:cNvSpPr>
          <p:nvPr>
            <p:ph type="subTitle" idx="1"/>
          </p:nvPr>
        </p:nvSpPr>
        <p:spPr>
          <a:xfrm>
            <a:off x="2059200" y="2969825"/>
            <a:ext cx="5025600" cy="5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3"/>
          <p:cNvSpPr txBox="1">
            <a:spLocks noGrp="1"/>
          </p:cNvSpPr>
          <p:nvPr>
            <p:ph type="title"/>
          </p:nvPr>
        </p:nvSpPr>
        <p:spPr>
          <a:xfrm>
            <a:off x="713325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0" name="Google Shape;300;p13"/>
          <p:cNvSpPr txBox="1">
            <a:spLocks noGrp="1"/>
          </p:cNvSpPr>
          <p:nvPr>
            <p:ph type="title" idx="2" hasCustomPrompt="1"/>
          </p:nvPr>
        </p:nvSpPr>
        <p:spPr>
          <a:xfrm>
            <a:off x="713325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" name="Google Shape;301;p13"/>
          <p:cNvSpPr txBox="1">
            <a:spLocks noGrp="1"/>
          </p:cNvSpPr>
          <p:nvPr>
            <p:ph type="subTitle" idx="1"/>
          </p:nvPr>
        </p:nvSpPr>
        <p:spPr>
          <a:xfrm>
            <a:off x="713313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13"/>
          <p:cNvSpPr txBox="1">
            <a:spLocks noGrp="1"/>
          </p:cNvSpPr>
          <p:nvPr>
            <p:ph type="title" idx="3"/>
          </p:nvPr>
        </p:nvSpPr>
        <p:spPr>
          <a:xfrm>
            <a:off x="3878250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3" name="Google Shape;303;p13"/>
          <p:cNvSpPr txBox="1">
            <a:spLocks noGrp="1"/>
          </p:cNvSpPr>
          <p:nvPr>
            <p:ph type="title" idx="4" hasCustomPrompt="1"/>
          </p:nvPr>
        </p:nvSpPr>
        <p:spPr>
          <a:xfrm>
            <a:off x="3878250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" name="Google Shape;304;p13"/>
          <p:cNvSpPr txBox="1">
            <a:spLocks noGrp="1"/>
          </p:cNvSpPr>
          <p:nvPr>
            <p:ph type="subTitle" idx="5"/>
          </p:nvPr>
        </p:nvSpPr>
        <p:spPr>
          <a:xfrm>
            <a:off x="3878238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3"/>
          <p:cNvSpPr txBox="1">
            <a:spLocks noGrp="1"/>
          </p:cNvSpPr>
          <p:nvPr>
            <p:ph type="title" idx="6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3"/>
          <p:cNvSpPr txBox="1">
            <a:spLocks noGrp="1"/>
          </p:cNvSpPr>
          <p:nvPr>
            <p:ph type="title" idx="7"/>
          </p:nvPr>
        </p:nvSpPr>
        <p:spPr>
          <a:xfrm>
            <a:off x="720000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7" name="Google Shape;307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8" name="Google Shape;308;p13"/>
          <p:cNvSpPr txBox="1">
            <a:spLocks noGrp="1"/>
          </p:cNvSpPr>
          <p:nvPr>
            <p:ph type="subTitle" idx="9"/>
          </p:nvPr>
        </p:nvSpPr>
        <p:spPr>
          <a:xfrm>
            <a:off x="719988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13"/>
          <p:cNvSpPr txBox="1">
            <a:spLocks noGrp="1"/>
          </p:cNvSpPr>
          <p:nvPr>
            <p:ph type="title" idx="13"/>
          </p:nvPr>
        </p:nvSpPr>
        <p:spPr>
          <a:xfrm>
            <a:off x="3884925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0" name="Google Shape;310;p13"/>
          <p:cNvSpPr txBox="1">
            <a:spLocks noGrp="1"/>
          </p:cNvSpPr>
          <p:nvPr>
            <p:ph type="title" idx="14" hasCustomPrompt="1"/>
          </p:nvPr>
        </p:nvSpPr>
        <p:spPr>
          <a:xfrm>
            <a:off x="3884925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1" name="Google Shape;311;p13"/>
          <p:cNvSpPr txBox="1">
            <a:spLocks noGrp="1"/>
          </p:cNvSpPr>
          <p:nvPr>
            <p:ph type="subTitle" idx="15"/>
          </p:nvPr>
        </p:nvSpPr>
        <p:spPr>
          <a:xfrm>
            <a:off x="3884913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2" name="Google Shape;312;p13"/>
          <p:cNvGrpSpPr/>
          <p:nvPr/>
        </p:nvGrpSpPr>
        <p:grpSpPr>
          <a:xfrm>
            <a:off x="7730824" y="2876232"/>
            <a:ext cx="1697125" cy="1382731"/>
            <a:chOff x="7748374" y="2845645"/>
            <a:chExt cx="1697125" cy="1382731"/>
          </a:xfrm>
        </p:grpSpPr>
        <p:grpSp>
          <p:nvGrpSpPr>
            <p:cNvPr id="313" name="Google Shape;313;p13"/>
            <p:cNvGrpSpPr/>
            <p:nvPr/>
          </p:nvGrpSpPr>
          <p:grpSpPr>
            <a:xfrm rot="-5400000">
              <a:off x="8306336" y="3089213"/>
              <a:ext cx="581201" cy="1697125"/>
              <a:chOff x="79461" y="58200"/>
              <a:chExt cx="581201" cy="1697125"/>
            </a:xfrm>
          </p:grpSpPr>
          <p:grpSp>
            <p:nvGrpSpPr>
              <p:cNvPr id="314" name="Google Shape;314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15" name="Google Shape;315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8" name="Google Shape;318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19" name="Google Shape;319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2" name="Google Shape;322;p13"/>
            <p:cNvGrpSpPr/>
            <p:nvPr/>
          </p:nvGrpSpPr>
          <p:grpSpPr>
            <a:xfrm rot="-5400000" flipH="1">
              <a:off x="8306336" y="2287683"/>
              <a:ext cx="581201" cy="1697125"/>
              <a:chOff x="79461" y="58200"/>
              <a:chExt cx="581201" cy="1697125"/>
            </a:xfrm>
          </p:grpSpPr>
          <p:grpSp>
            <p:nvGrpSpPr>
              <p:cNvPr id="323" name="Google Shape;323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24" name="Google Shape;324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7" name="Google Shape;327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28" name="Google Shape;328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13"/>
            <p:cNvSpPr/>
            <p:nvPr/>
          </p:nvSpPr>
          <p:spPr>
            <a:xfrm>
              <a:off x="8620769" y="3295674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8631373" y="3712149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13"/>
          <p:cNvGrpSpPr/>
          <p:nvPr/>
        </p:nvGrpSpPr>
        <p:grpSpPr>
          <a:xfrm>
            <a:off x="8620769" y="604477"/>
            <a:ext cx="640686" cy="543853"/>
            <a:chOff x="8620769" y="639586"/>
            <a:chExt cx="640686" cy="543853"/>
          </a:xfrm>
        </p:grpSpPr>
        <p:sp>
          <p:nvSpPr>
            <p:cNvPr id="334" name="Google Shape;334;p13"/>
            <p:cNvSpPr/>
            <p:nvPr/>
          </p:nvSpPr>
          <p:spPr>
            <a:xfrm>
              <a:off x="8620769" y="639586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8631373" y="1056062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"/>
          <p:cNvSpPr txBox="1">
            <a:spLocks noGrp="1"/>
          </p:cNvSpPr>
          <p:nvPr>
            <p:ph type="title"/>
          </p:nvPr>
        </p:nvSpPr>
        <p:spPr>
          <a:xfrm>
            <a:off x="2601150" y="3162600"/>
            <a:ext cx="39417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8" name="Google Shape;338;p14"/>
          <p:cNvSpPr txBox="1">
            <a:spLocks noGrp="1"/>
          </p:cNvSpPr>
          <p:nvPr>
            <p:ph type="subTitle" idx="1"/>
          </p:nvPr>
        </p:nvSpPr>
        <p:spPr>
          <a:xfrm>
            <a:off x="1776005" y="1484125"/>
            <a:ext cx="5592000" cy="17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39" name="Google Shape;339;p14"/>
          <p:cNvGrpSpPr/>
          <p:nvPr/>
        </p:nvGrpSpPr>
        <p:grpSpPr>
          <a:xfrm flipH="1">
            <a:off x="7586434" y="1581995"/>
            <a:ext cx="2290315" cy="1518337"/>
            <a:chOff x="-736445" y="1581995"/>
            <a:chExt cx="2290315" cy="1518337"/>
          </a:xfrm>
        </p:grpSpPr>
        <p:sp>
          <p:nvSpPr>
            <p:cNvPr id="340" name="Google Shape;340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42" name="Google Shape;342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3" name="Google Shape;343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44" name="Google Shape;344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" name="Google Shape;346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47" name="Google Shape;347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" name="Google Shape;349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50" name="Google Shape;350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2" name="Google Shape;352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53" name="Google Shape;353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55" name="Google Shape;355;p14"/>
          <p:cNvGrpSpPr/>
          <p:nvPr/>
        </p:nvGrpSpPr>
        <p:grpSpPr>
          <a:xfrm>
            <a:off x="-736445" y="1581995"/>
            <a:ext cx="2290315" cy="1518337"/>
            <a:chOff x="-736445" y="1581995"/>
            <a:chExt cx="2290315" cy="1518337"/>
          </a:xfrm>
        </p:grpSpPr>
        <p:sp>
          <p:nvSpPr>
            <p:cNvPr id="356" name="Google Shape;356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7" name="Google Shape;357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58" name="Google Shape;358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9" name="Google Shape;359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60" name="Google Shape;360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" name="Google Shape;362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63" name="Google Shape;363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" name="Google Shape;365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66" name="Google Shape;366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" name="Google Shape;368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69" name="Google Shape;369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71" name="Google Shape;371;p14"/>
          <p:cNvGrpSpPr/>
          <p:nvPr/>
        </p:nvGrpSpPr>
        <p:grpSpPr>
          <a:xfrm rot="10800000" flipH="1">
            <a:off x="3897588" y="4408140"/>
            <a:ext cx="482550" cy="1505350"/>
            <a:chOff x="3121150" y="-443725"/>
            <a:chExt cx="482550" cy="1505350"/>
          </a:xfrm>
        </p:grpSpPr>
        <p:sp>
          <p:nvSpPr>
            <p:cNvPr id="372" name="Google Shape;372;p14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 rot="10800000" flipH="1">
            <a:off x="2766863" y="4835190"/>
            <a:ext cx="929375" cy="1078300"/>
            <a:chOff x="1990425" y="-443725"/>
            <a:chExt cx="929375" cy="1078300"/>
          </a:xfrm>
        </p:grpSpPr>
        <p:sp>
          <p:nvSpPr>
            <p:cNvPr id="375" name="Google Shape;375;p14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14"/>
          <p:cNvGrpSpPr/>
          <p:nvPr/>
        </p:nvGrpSpPr>
        <p:grpSpPr>
          <a:xfrm rot="10800000" flipH="1">
            <a:off x="2063963" y="4474240"/>
            <a:ext cx="1138350" cy="1439250"/>
            <a:chOff x="1287525" y="-443725"/>
            <a:chExt cx="1138350" cy="1439250"/>
          </a:xfrm>
        </p:grpSpPr>
        <p:sp>
          <p:nvSpPr>
            <p:cNvPr id="378" name="Google Shape;378;p14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14"/>
          <p:cNvGrpSpPr/>
          <p:nvPr/>
        </p:nvGrpSpPr>
        <p:grpSpPr>
          <a:xfrm rot="10800000" flipH="1">
            <a:off x="4772213" y="4408140"/>
            <a:ext cx="474200" cy="1505350"/>
            <a:chOff x="3995775" y="-443725"/>
            <a:chExt cx="474200" cy="1505350"/>
          </a:xfrm>
        </p:grpSpPr>
        <p:sp>
          <p:nvSpPr>
            <p:cNvPr id="381" name="Google Shape;381;p14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14"/>
          <p:cNvGrpSpPr/>
          <p:nvPr/>
        </p:nvGrpSpPr>
        <p:grpSpPr>
          <a:xfrm rot="10800000" flipH="1">
            <a:off x="5456113" y="4835190"/>
            <a:ext cx="920275" cy="1078300"/>
            <a:chOff x="4679675" y="-443725"/>
            <a:chExt cx="920275" cy="1078300"/>
          </a:xfrm>
        </p:grpSpPr>
        <p:sp>
          <p:nvSpPr>
            <p:cNvPr id="384" name="Google Shape;384;p14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14"/>
          <p:cNvGrpSpPr/>
          <p:nvPr/>
        </p:nvGrpSpPr>
        <p:grpSpPr>
          <a:xfrm rot="10800000" flipH="1">
            <a:off x="5950063" y="4474240"/>
            <a:ext cx="1129225" cy="1439250"/>
            <a:chOff x="5173625" y="-443725"/>
            <a:chExt cx="1129225" cy="1439250"/>
          </a:xfrm>
        </p:grpSpPr>
        <p:sp>
          <p:nvSpPr>
            <p:cNvPr id="387" name="Google Shape;387;p14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15"/>
          <p:cNvGrpSpPr/>
          <p:nvPr/>
        </p:nvGrpSpPr>
        <p:grpSpPr>
          <a:xfrm>
            <a:off x="7513631" y="-475160"/>
            <a:ext cx="482550" cy="1505350"/>
            <a:chOff x="3121150" y="-443725"/>
            <a:chExt cx="482550" cy="1505350"/>
          </a:xfrm>
        </p:grpSpPr>
        <p:sp>
          <p:nvSpPr>
            <p:cNvPr id="391" name="Google Shape;391;p15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5"/>
          <p:cNvGrpSpPr/>
          <p:nvPr/>
        </p:nvGrpSpPr>
        <p:grpSpPr>
          <a:xfrm>
            <a:off x="8388256" y="-475160"/>
            <a:ext cx="474200" cy="1505350"/>
            <a:chOff x="3995775" y="-443725"/>
            <a:chExt cx="474200" cy="1505350"/>
          </a:xfrm>
        </p:grpSpPr>
        <p:sp>
          <p:nvSpPr>
            <p:cNvPr id="394" name="Google Shape;394;p15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" name="Google Shape;396;p15"/>
          <p:cNvGrpSpPr/>
          <p:nvPr/>
        </p:nvGrpSpPr>
        <p:grpSpPr>
          <a:xfrm rot="10800000" flipH="1">
            <a:off x="119138" y="4268208"/>
            <a:ext cx="1129225" cy="1439250"/>
            <a:chOff x="5173625" y="-443725"/>
            <a:chExt cx="1129225" cy="1439250"/>
          </a:xfrm>
        </p:grpSpPr>
        <p:sp>
          <p:nvSpPr>
            <p:cNvPr id="397" name="Google Shape;397;p1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5"/>
          <p:cNvGrpSpPr/>
          <p:nvPr/>
        </p:nvGrpSpPr>
        <p:grpSpPr>
          <a:xfrm rot="10800000">
            <a:off x="713779" y="4534879"/>
            <a:ext cx="920275" cy="1078300"/>
            <a:chOff x="4679675" y="-443725"/>
            <a:chExt cx="920275" cy="1078300"/>
          </a:xfrm>
        </p:grpSpPr>
        <p:sp>
          <p:nvSpPr>
            <p:cNvPr id="400" name="Google Shape;400;p1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5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403" name="Google Shape;403;p1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" name="Google Shape;405;p15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406" name="Google Shape;406;p15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408;p15"/>
          <p:cNvGrpSpPr/>
          <p:nvPr/>
        </p:nvGrpSpPr>
        <p:grpSpPr>
          <a:xfrm rot="-5400000">
            <a:off x="29766" y="-247490"/>
            <a:ext cx="2181860" cy="892524"/>
            <a:chOff x="6525475" y="148600"/>
            <a:chExt cx="2808779" cy="1148975"/>
          </a:xfrm>
        </p:grpSpPr>
        <p:sp>
          <p:nvSpPr>
            <p:cNvPr id="409" name="Google Shape;409;p15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15"/>
          <p:cNvGrpSpPr/>
          <p:nvPr/>
        </p:nvGrpSpPr>
        <p:grpSpPr>
          <a:xfrm rot="10800000">
            <a:off x="7892346" y="4268208"/>
            <a:ext cx="1129225" cy="1439250"/>
            <a:chOff x="5173625" y="-443725"/>
            <a:chExt cx="1129225" cy="1439250"/>
          </a:xfrm>
        </p:grpSpPr>
        <p:sp>
          <p:nvSpPr>
            <p:cNvPr id="412" name="Google Shape;412;p1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15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415" name="Google Shape;415;p1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" name="Google Shape;417;p15"/>
          <p:cNvSpPr txBox="1">
            <a:spLocks noGrp="1"/>
          </p:cNvSpPr>
          <p:nvPr>
            <p:ph type="title"/>
          </p:nvPr>
        </p:nvSpPr>
        <p:spPr>
          <a:xfrm>
            <a:off x="720000" y="2571750"/>
            <a:ext cx="210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8" name="Google Shape;418;p15"/>
          <p:cNvSpPr txBox="1">
            <a:spLocks noGrp="1"/>
          </p:cNvSpPr>
          <p:nvPr>
            <p:ph type="subTitle" idx="1"/>
          </p:nvPr>
        </p:nvSpPr>
        <p:spPr>
          <a:xfrm>
            <a:off x="720000" y="3009850"/>
            <a:ext cx="21003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title" idx="2"/>
          </p:nvPr>
        </p:nvSpPr>
        <p:spPr>
          <a:xfrm>
            <a:off x="3521850" y="2571750"/>
            <a:ext cx="210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0" name="Google Shape;420;p15"/>
          <p:cNvSpPr txBox="1">
            <a:spLocks noGrp="1"/>
          </p:cNvSpPr>
          <p:nvPr>
            <p:ph type="subTitle" idx="3"/>
          </p:nvPr>
        </p:nvSpPr>
        <p:spPr>
          <a:xfrm>
            <a:off x="3521850" y="3009850"/>
            <a:ext cx="21003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15"/>
          <p:cNvSpPr txBox="1">
            <a:spLocks noGrp="1"/>
          </p:cNvSpPr>
          <p:nvPr>
            <p:ph type="title" idx="4"/>
          </p:nvPr>
        </p:nvSpPr>
        <p:spPr>
          <a:xfrm>
            <a:off x="6323700" y="2571750"/>
            <a:ext cx="210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2" name="Google Shape;422;p15"/>
          <p:cNvSpPr txBox="1">
            <a:spLocks noGrp="1"/>
          </p:cNvSpPr>
          <p:nvPr>
            <p:ph type="subTitle" idx="5"/>
          </p:nvPr>
        </p:nvSpPr>
        <p:spPr>
          <a:xfrm>
            <a:off x="6323700" y="3009850"/>
            <a:ext cx="21003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15"/>
          <p:cNvSpPr txBox="1">
            <a:spLocks noGrp="1"/>
          </p:cNvSpPr>
          <p:nvPr>
            <p:ph type="title" idx="6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6"/>
          <p:cNvSpPr txBox="1">
            <a:spLocks noGrp="1"/>
          </p:cNvSpPr>
          <p:nvPr>
            <p:ph type="title"/>
          </p:nvPr>
        </p:nvSpPr>
        <p:spPr>
          <a:xfrm>
            <a:off x="713288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6" name="Google Shape;426;p16"/>
          <p:cNvSpPr txBox="1">
            <a:spLocks noGrp="1"/>
          </p:cNvSpPr>
          <p:nvPr>
            <p:ph type="subTitle" idx="1"/>
          </p:nvPr>
        </p:nvSpPr>
        <p:spPr>
          <a:xfrm>
            <a:off x="713288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16"/>
          <p:cNvSpPr txBox="1">
            <a:spLocks noGrp="1"/>
          </p:cNvSpPr>
          <p:nvPr>
            <p:ph type="title" idx="2"/>
          </p:nvPr>
        </p:nvSpPr>
        <p:spPr>
          <a:xfrm>
            <a:off x="2704760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8" name="Google Shape;428;p16"/>
          <p:cNvSpPr txBox="1">
            <a:spLocks noGrp="1"/>
          </p:cNvSpPr>
          <p:nvPr>
            <p:ph type="subTitle" idx="3"/>
          </p:nvPr>
        </p:nvSpPr>
        <p:spPr>
          <a:xfrm>
            <a:off x="2704760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16"/>
          <p:cNvSpPr txBox="1">
            <a:spLocks noGrp="1"/>
          </p:cNvSpPr>
          <p:nvPr>
            <p:ph type="title" idx="4"/>
          </p:nvPr>
        </p:nvSpPr>
        <p:spPr>
          <a:xfrm>
            <a:off x="6687713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30" name="Google Shape;430;p16"/>
          <p:cNvSpPr txBox="1">
            <a:spLocks noGrp="1"/>
          </p:cNvSpPr>
          <p:nvPr>
            <p:ph type="subTitle" idx="5"/>
          </p:nvPr>
        </p:nvSpPr>
        <p:spPr>
          <a:xfrm>
            <a:off x="6687713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16"/>
          <p:cNvSpPr txBox="1">
            <a:spLocks noGrp="1"/>
          </p:cNvSpPr>
          <p:nvPr>
            <p:ph type="title" idx="6"/>
          </p:nvPr>
        </p:nvSpPr>
        <p:spPr>
          <a:xfrm>
            <a:off x="4696235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32" name="Google Shape;432;p16"/>
          <p:cNvSpPr txBox="1">
            <a:spLocks noGrp="1"/>
          </p:cNvSpPr>
          <p:nvPr>
            <p:ph type="subTitle" idx="7"/>
          </p:nvPr>
        </p:nvSpPr>
        <p:spPr>
          <a:xfrm>
            <a:off x="4696235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16"/>
          <p:cNvSpPr txBox="1">
            <a:spLocks noGrp="1"/>
          </p:cNvSpPr>
          <p:nvPr>
            <p:ph type="title" idx="8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434" name="Google Shape;434;p16"/>
          <p:cNvGrpSpPr/>
          <p:nvPr/>
        </p:nvGrpSpPr>
        <p:grpSpPr>
          <a:xfrm rot="-5400000" flipH="1">
            <a:off x="7480661" y="-165192"/>
            <a:ext cx="2014791" cy="719731"/>
            <a:chOff x="-85249" y="4203623"/>
            <a:chExt cx="2014791" cy="719731"/>
          </a:xfrm>
        </p:grpSpPr>
        <p:grpSp>
          <p:nvGrpSpPr>
            <p:cNvPr id="435" name="Google Shape;435;p16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436" name="Google Shape;436;p16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6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8" name="Google Shape;438;p16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439" name="Google Shape;439;p16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6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" name="Google Shape;441;p16"/>
          <p:cNvGrpSpPr/>
          <p:nvPr/>
        </p:nvGrpSpPr>
        <p:grpSpPr>
          <a:xfrm rot="-5400000" flipH="1">
            <a:off x="7870685" y="112474"/>
            <a:ext cx="2014791" cy="469199"/>
            <a:chOff x="-35118" y="4345992"/>
            <a:chExt cx="2014791" cy="469199"/>
          </a:xfrm>
        </p:grpSpPr>
        <p:sp>
          <p:nvSpPr>
            <p:cNvPr id="442" name="Google Shape;442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1861099" y="4345992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16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445" name="Google Shape;445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16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448" name="Google Shape;448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16"/>
          <p:cNvGrpSpPr/>
          <p:nvPr/>
        </p:nvGrpSpPr>
        <p:grpSpPr>
          <a:xfrm>
            <a:off x="-519445" y="4310943"/>
            <a:ext cx="2014791" cy="473128"/>
            <a:chOff x="-35118" y="4342063"/>
            <a:chExt cx="2014791" cy="473128"/>
          </a:xfrm>
        </p:grpSpPr>
        <p:sp>
          <p:nvSpPr>
            <p:cNvPr id="451" name="Google Shape;451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>
            <a:spLocks noGrp="1"/>
          </p:cNvSpPr>
          <p:nvPr>
            <p:ph type="title"/>
          </p:nvPr>
        </p:nvSpPr>
        <p:spPr>
          <a:xfrm>
            <a:off x="719975" y="17778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5" name="Google Shape;455;p17"/>
          <p:cNvSpPr txBox="1">
            <a:spLocks noGrp="1"/>
          </p:cNvSpPr>
          <p:nvPr>
            <p:ph type="subTitle" idx="1"/>
          </p:nvPr>
        </p:nvSpPr>
        <p:spPr>
          <a:xfrm>
            <a:off x="719975" y="23145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17"/>
          <p:cNvSpPr txBox="1">
            <a:spLocks noGrp="1"/>
          </p:cNvSpPr>
          <p:nvPr>
            <p:ph type="title" idx="2"/>
          </p:nvPr>
        </p:nvSpPr>
        <p:spPr>
          <a:xfrm>
            <a:off x="3512851" y="17778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7" name="Google Shape;457;p17"/>
          <p:cNvSpPr txBox="1">
            <a:spLocks noGrp="1"/>
          </p:cNvSpPr>
          <p:nvPr>
            <p:ph type="subTitle" idx="3"/>
          </p:nvPr>
        </p:nvSpPr>
        <p:spPr>
          <a:xfrm>
            <a:off x="3512850" y="23145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17"/>
          <p:cNvSpPr txBox="1">
            <a:spLocks noGrp="1"/>
          </p:cNvSpPr>
          <p:nvPr>
            <p:ph type="title" idx="4"/>
          </p:nvPr>
        </p:nvSpPr>
        <p:spPr>
          <a:xfrm>
            <a:off x="719975" y="32112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9" name="Google Shape;459;p17"/>
          <p:cNvSpPr txBox="1">
            <a:spLocks noGrp="1"/>
          </p:cNvSpPr>
          <p:nvPr>
            <p:ph type="subTitle" idx="5"/>
          </p:nvPr>
        </p:nvSpPr>
        <p:spPr>
          <a:xfrm>
            <a:off x="719975" y="37479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17"/>
          <p:cNvSpPr txBox="1">
            <a:spLocks noGrp="1"/>
          </p:cNvSpPr>
          <p:nvPr>
            <p:ph type="title" idx="6"/>
          </p:nvPr>
        </p:nvSpPr>
        <p:spPr>
          <a:xfrm>
            <a:off x="3512851" y="32112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1" name="Google Shape;461;p17"/>
          <p:cNvSpPr txBox="1">
            <a:spLocks noGrp="1"/>
          </p:cNvSpPr>
          <p:nvPr>
            <p:ph type="subTitle" idx="7"/>
          </p:nvPr>
        </p:nvSpPr>
        <p:spPr>
          <a:xfrm>
            <a:off x="3512850" y="37479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17"/>
          <p:cNvSpPr txBox="1">
            <a:spLocks noGrp="1"/>
          </p:cNvSpPr>
          <p:nvPr>
            <p:ph type="title" idx="8"/>
          </p:nvPr>
        </p:nvSpPr>
        <p:spPr>
          <a:xfrm>
            <a:off x="6305728" y="17778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3" name="Google Shape;463;p17"/>
          <p:cNvSpPr txBox="1">
            <a:spLocks noGrp="1"/>
          </p:cNvSpPr>
          <p:nvPr>
            <p:ph type="subTitle" idx="9"/>
          </p:nvPr>
        </p:nvSpPr>
        <p:spPr>
          <a:xfrm>
            <a:off x="6305725" y="23145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17"/>
          <p:cNvSpPr txBox="1">
            <a:spLocks noGrp="1"/>
          </p:cNvSpPr>
          <p:nvPr>
            <p:ph type="title" idx="13"/>
          </p:nvPr>
        </p:nvSpPr>
        <p:spPr>
          <a:xfrm>
            <a:off x="6305728" y="32112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5" name="Google Shape;465;p17"/>
          <p:cNvSpPr txBox="1">
            <a:spLocks noGrp="1"/>
          </p:cNvSpPr>
          <p:nvPr>
            <p:ph type="subTitle" idx="14"/>
          </p:nvPr>
        </p:nvSpPr>
        <p:spPr>
          <a:xfrm>
            <a:off x="6305725" y="37479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17"/>
          <p:cNvSpPr txBox="1">
            <a:spLocks noGrp="1"/>
          </p:cNvSpPr>
          <p:nvPr>
            <p:ph type="title" idx="15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467" name="Google Shape;467;p17"/>
          <p:cNvGrpSpPr/>
          <p:nvPr/>
        </p:nvGrpSpPr>
        <p:grpSpPr>
          <a:xfrm>
            <a:off x="7895789" y="-867371"/>
            <a:ext cx="1368260" cy="1078296"/>
            <a:chOff x="4231725" y="-443721"/>
            <a:chExt cx="1368260" cy="1078296"/>
          </a:xfrm>
        </p:grpSpPr>
        <p:sp>
          <p:nvSpPr>
            <p:cNvPr id="468" name="Google Shape;468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17"/>
          <p:cNvGrpSpPr/>
          <p:nvPr/>
        </p:nvGrpSpPr>
        <p:grpSpPr>
          <a:xfrm>
            <a:off x="8380489" y="-105375"/>
            <a:ext cx="1129225" cy="1439250"/>
            <a:chOff x="5173625" y="-443725"/>
            <a:chExt cx="1129225" cy="1439250"/>
          </a:xfrm>
        </p:grpSpPr>
        <p:sp>
          <p:nvSpPr>
            <p:cNvPr id="471" name="Google Shape;471;p17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17"/>
          <p:cNvGrpSpPr/>
          <p:nvPr/>
        </p:nvGrpSpPr>
        <p:grpSpPr>
          <a:xfrm>
            <a:off x="8142568" y="-638771"/>
            <a:ext cx="1368260" cy="1078296"/>
            <a:chOff x="4231725" y="-443721"/>
            <a:chExt cx="1368260" cy="1078296"/>
          </a:xfrm>
        </p:grpSpPr>
        <p:sp>
          <p:nvSpPr>
            <p:cNvPr id="474" name="Google Shape;474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17"/>
          <p:cNvGrpSpPr/>
          <p:nvPr/>
        </p:nvGrpSpPr>
        <p:grpSpPr>
          <a:xfrm flipH="1">
            <a:off x="149468" y="-695771"/>
            <a:ext cx="1368260" cy="1078296"/>
            <a:chOff x="4231725" y="-443721"/>
            <a:chExt cx="1368260" cy="1078296"/>
          </a:xfrm>
        </p:grpSpPr>
        <p:sp>
          <p:nvSpPr>
            <p:cNvPr id="477" name="Google Shape;477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17"/>
          <p:cNvGrpSpPr/>
          <p:nvPr/>
        </p:nvGrpSpPr>
        <p:grpSpPr>
          <a:xfrm flipH="1">
            <a:off x="-97311" y="-467171"/>
            <a:ext cx="1368260" cy="1078296"/>
            <a:chOff x="4231725" y="-443721"/>
            <a:chExt cx="1368260" cy="1078296"/>
          </a:xfrm>
        </p:grpSpPr>
        <p:sp>
          <p:nvSpPr>
            <p:cNvPr id="480" name="Google Shape;480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" name="Google Shape;482;p17"/>
          <p:cNvGrpSpPr/>
          <p:nvPr/>
        </p:nvGrpSpPr>
        <p:grpSpPr>
          <a:xfrm flipH="1">
            <a:off x="-609048" y="-238571"/>
            <a:ext cx="1368260" cy="1078296"/>
            <a:chOff x="4231725" y="-443721"/>
            <a:chExt cx="1368260" cy="1078296"/>
          </a:xfrm>
        </p:grpSpPr>
        <p:sp>
          <p:nvSpPr>
            <p:cNvPr id="483" name="Google Shape;483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85" name="Google Shape;485;p17"/>
          <p:cNvCxnSpPr/>
          <p:nvPr/>
        </p:nvCxnSpPr>
        <p:spPr>
          <a:xfrm>
            <a:off x="-6850" y="4601725"/>
            <a:ext cx="8517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18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488" name="Google Shape;488;p18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8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491" name="Google Shape;491;p1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18"/>
          <p:cNvGrpSpPr/>
          <p:nvPr/>
        </p:nvGrpSpPr>
        <p:grpSpPr>
          <a:xfrm flipH="1">
            <a:off x="707991" y="-472343"/>
            <a:ext cx="920275" cy="1078300"/>
            <a:chOff x="4679675" y="-443725"/>
            <a:chExt cx="920275" cy="1078300"/>
          </a:xfrm>
        </p:grpSpPr>
        <p:sp>
          <p:nvSpPr>
            <p:cNvPr id="494" name="Google Shape;494;p1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18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497" name="Google Shape;497;p1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8"/>
          <p:cNvGrpSpPr/>
          <p:nvPr/>
        </p:nvGrpSpPr>
        <p:grpSpPr>
          <a:xfrm>
            <a:off x="8479270" y="-223284"/>
            <a:ext cx="1368260" cy="1078296"/>
            <a:chOff x="4231725" y="-443721"/>
            <a:chExt cx="1368260" cy="1078296"/>
          </a:xfrm>
        </p:grpSpPr>
        <p:sp>
          <p:nvSpPr>
            <p:cNvPr id="500" name="Google Shape;500;p18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18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503" name="Google Shape;503;p1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" name="Google Shape;505;p18"/>
          <p:cNvSpPr txBox="1">
            <a:spLocks noGrp="1"/>
          </p:cNvSpPr>
          <p:nvPr>
            <p:ph type="title"/>
          </p:nvPr>
        </p:nvSpPr>
        <p:spPr>
          <a:xfrm>
            <a:off x="1774800" y="539700"/>
            <a:ext cx="55944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35247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508" name="Google Shape;508;p19"/>
          <p:cNvGrpSpPr/>
          <p:nvPr/>
        </p:nvGrpSpPr>
        <p:grpSpPr>
          <a:xfrm>
            <a:off x="6521425" y="-33816"/>
            <a:ext cx="2852632" cy="755873"/>
            <a:chOff x="6521425" y="153500"/>
            <a:chExt cx="2852632" cy="755873"/>
          </a:xfrm>
        </p:grpSpPr>
        <p:grpSp>
          <p:nvGrpSpPr>
            <p:cNvPr id="509" name="Google Shape;509;p19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510" name="Google Shape;510;p19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avLst/>
                <a:gdLst/>
                <a:ahLst/>
                <a:cxnLst/>
                <a:rect l="l" t="t" r="r" b="b"/>
                <a:pathLst>
                  <a:path w="49394" h="7844" extrusionOk="0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p19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513" name="Google Shape;513;p19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avLst/>
                <a:gdLst/>
                <a:ahLst/>
                <a:cxnLst/>
                <a:rect l="l" t="t" r="r" b="b"/>
                <a:pathLst>
                  <a:path w="56050" h="8041" extrusionOk="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9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5" name="Google Shape;515;p19"/>
            <p:cNvSpPr/>
            <p:nvPr/>
          </p:nvSpPr>
          <p:spPr>
            <a:xfrm>
              <a:off x="6775775" y="828445"/>
              <a:ext cx="2424560" cy="26575"/>
            </a:xfrm>
            <a:custGeom>
              <a:avLst/>
              <a:gdLst/>
              <a:ahLst/>
              <a:cxnLst/>
              <a:rect l="l" t="t" r="r" b="b"/>
              <a:pathLst>
                <a:path w="39150" h="609" extrusionOk="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6673825" y="791573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0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519" name="Google Shape;519;p20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520" name="Google Shape;520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" name="Google Shape;522;p20"/>
          <p:cNvGrpSpPr/>
          <p:nvPr/>
        </p:nvGrpSpPr>
        <p:grpSpPr>
          <a:xfrm>
            <a:off x="-519445" y="4548261"/>
            <a:ext cx="2014791" cy="473128"/>
            <a:chOff x="-35118" y="4342063"/>
            <a:chExt cx="2014791" cy="473128"/>
          </a:xfrm>
        </p:grpSpPr>
        <p:sp>
          <p:nvSpPr>
            <p:cNvPr id="523" name="Google Shape;523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" name="Google Shape;525;p20"/>
          <p:cNvGrpSpPr/>
          <p:nvPr/>
        </p:nvGrpSpPr>
        <p:grpSpPr>
          <a:xfrm>
            <a:off x="283349" y="-475160"/>
            <a:ext cx="482550" cy="1505350"/>
            <a:chOff x="3121150" y="-443725"/>
            <a:chExt cx="482550" cy="1505350"/>
          </a:xfrm>
        </p:grpSpPr>
        <p:sp>
          <p:nvSpPr>
            <p:cNvPr id="526" name="Google Shape;526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0"/>
          <p:cNvGrpSpPr/>
          <p:nvPr/>
        </p:nvGrpSpPr>
        <p:grpSpPr>
          <a:xfrm>
            <a:off x="87035" y="-122260"/>
            <a:ext cx="482550" cy="1505350"/>
            <a:chOff x="3121150" y="-443725"/>
            <a:chExt cx="482550" cy="1505350"/>
          </a:xfrm>
        </p:grpSpPr>
        <p:sp>
          <p:nvSpPr>
            <p:cNvPr id="529" name="Google Shape;529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Google Shape;531;p20"/>
          <p:cNvGrpSpPr/>
          <p:nvPr/>
        </p:nvGrpSpPr>
        <p:grpSpPr>
          <a:xfrm flipH="1">
            <a:off x="8377659" y="-483877"/>
            <a:ext cx="482550" cy="1505350"/>
            <a:chOff x="3121150" y="-443725"/>
            <a:chExt cx="482550" cy="1505350"/>
          </a:xfrm>
        </p:grpSpPr>
        <p:sp>
          <p:nvSpPr>
            <p:cNvPr id="532" name="Google Shape;532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0"/>
          <p:cNvGrpSpPr/>
          <p:nvPr/>
        </p:nvGrpSpPr>
        <p:grpSpPr>
          <a:xfrm flipH="1">
            <a:off x="8573974" y="-130977"/>
            <a:ext cx="482550" cy="1505350"/>
            <a:chOff x="3121150" y="-443725"/>
            <a:chExt cx="482550" cy="1505350"/>
          </a:xfrm>
        </p:grpSpPr>
        <p:sp>
          <p:nvSpPr>
            <p:cNvPr id="535" name="Google Shape;535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3"/>
          <p:cNvSpPr txBox="1">
            <a:spLocks noGrp="1"/>
          </p:cNvSpPr>
          <p:nvPr>
            <p:ph type="title" idx="2" hasCustomPrompt="1"/>
          </p:nvPr>
        </p:nvSpPr>
        <p:spPr>
          <a:xfrm>
            <a:off x="3995121" y="1227576"/>
            <a:ext cx="1157400" cy="11574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>
            <a:spLocks noGrp="1"/>
          </p:cNvSpPr>
          <p:nvPr>
            <p:ph type="subTitle" idx="1"/>
          </p:nvPr>
        </p:nvSpPr>
        <p:spPr>
          <a:xfrm>
            <a:off x="2509200" y="3652872"/>
            <a:ext cx="4125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" name="Google Shape;74;p3"/>
          <p:cNvGrpSpPr/>
          <p:nvPr/>
        </p:nvGrpSpPr>
        <p:grpSpPr>
          <a:xfrm flipH="1">
            <a:off x="7153751" y="4056822"/>
            <a:ext cx="2074949" cy="962378"/>
            <a:chOff x="-85249" y="3960975"/>
            <a:chExt cx="2074949" cy="962378"/>
          </a:xfrm>
        </p:grpSpPr>
        <p:grpSp>
          <p:nvGrpSpPr>
            <p:cNvPr id="75" name="Google Shape;75;p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6" name="Google Shape;76;p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" name="Google Shape;78;p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9" name="Google Shape;79;p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81;p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2" name="Google Shape;82;p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" name="Google Shape;84;p3"/>
          <p:cNvGrpSpPr/>
          <p:nvPr/>
        </p:nvGrpSpPr>
        <p:grpSpPr>
          <a:xfrm flipH="1">
            <a:off x="323625" y="3807546"/>
            <a:ext cx="1138350" cy="1418750"/>
            <a:chOff x="1287525" y="3801250"/>
            <a:chExt cx="1138350" cy="1418750"/>
          </a:xfrm>
        </p:grpSpPr>
        <p:sp>
          <p:nvSpPr>
            <p:cNvPr id="85" name="Google Shape;85;p3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3"/>
          <p:cNvGrpSpPr/>
          <p:nvPr/>
        </p:nvGrpSpPr>
        <p:grpSpPr>
          <a:xfrm flipH="1">
            <a:off x="210775" y="4159825"/>
            <a:ext cx="929375" cy="1057800"/>
            <a:chOff x="8076400" y="4159825"/>
            <a:chExt cx="929375" cy="1057800"/>
          </a:xfrm>
        </p:grpSpPr>
        <p:sp>
          <p:nvSpPr>
            <p:cNvPr id="88" name="Google Shape;88;p3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993948" y="5750"/>
            <a:ext cx="1195349" cy="1078296"/>
            <a:chOff x="4404625" y="-443721"/>
            <a:chExt cx="1195349" cy="1078296"/>
          </a:xfrm>
        </p:grpSpPr>
        <p:sp>
          <p:nvSpPr>
            <p:cNvPr id="91" name="Google Shape;91;p3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3"/>
          <p:cNvGrpSpPr/>
          <p:nvPr/>
        </p:nvGrpSpPr>
        <p:grpSpPr>
          <a:xfrm>
            <a:off x="7810151" y="-104276"/>
            <a:ext cx="1129225" cy="1439250"/>
            <a:chOff x="5173625" y="-443725"/>
            <a:chExt cx="1129225" cy="1439250"/>
          </a:xfrm>
        </p:grpSpPr>
        <p:sp>
          <p:nvSpPr>
            <p:cNvPr id="94" name="Google Shape;94;p3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 rot="10800000" flipH="1">
            <a:off x="-784112" y="147249"/>
            <a:ext cx="1138350" cy="1418750"/>
            <a:chOff x="-784112" y="3818928"/>
            <a:chExt cx="1138350" cy="1418750"/>
          </a:xfrm>
        </p:grpSpPr>
        <p:sp>
          <p:nvSpPr>
            <p:cNvPr id="97" name="Google Shape;97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 rot="10800000" flipH="1">
            <a:off x="-370081" y="-96211"/>
            <a:ext cx="1138350" cy="1418750"/>
            <a:chOff x="-784112" y="3818928"/>
            <a:chExt cx="1138350" cy="1418750"/>
          </a:xfrm>
        </p:grpSpPr>
        <p:sp>
          <p:nvSpPr>
            <p:cNvPr id="100" name="Google Shape;100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3"/>
          <p:cNvGrpSpPr/>
          <p:nvPr/>
        </p:nvGrpSpPr>
        <p:grpSpPr>
          <a:xfrm rot="10800000" flipH="1">
            <a:off x="70117" y="-395120"/>
            <a:ext cx="1138350" cy="1418750"/>
            <a:chOff x="-784112" y="3818928"/>
            <a:chExt cx="1138350" cy="1418750"/>
          </a:xfrm>
        </p:grpSpPr>
        <p:sp>
          <p:nvSpPr>
            <p:cNvPr id="103" name="Google Shape;103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_1_1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21"/>
          <p:cNvGrpSpPr/>
          <p:nvPr/>
        </p:nvGrpSpPr>
        <p:grpSpPr>
          <a:xfrm rot="10800000" flipH="1">
            <a:off x="7503134" y="4535967"/>
            <a:ext cx="920275" cy="1078300"/>
            <a:chOff x="4679675" y="-443725"/>
            <a:chExt cx="920275" cy="1078300"/>
          </a:xfrm>
        </p:grpSpPr>
        <p:sp>
          <p:nvSpPr>
            <p:cNvPr id="539" name="Google Shape;539;p21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1"/>
          <p:cNvGrpSpPr/>
          <p:nvPr/>
        </p:nvGrpSpPr>
        <p:grpSpPr>
          <a:xfrm rot="10800000" flipH="1">
            <a:off x="7997084" y="4251217"/>
            <a:ext cx="1129225" cy="1439250"/>
            <a:chOff x="5173625" y="-443725"/>
            <a:chExt cx="1129225" cy="1439250"/>
          </a:xfrm>
        </p:grpSpPr>
        <p:sp>
          <p:nvSpPr>
            <p:cNvPr id="542" name="Google Shape;542;p2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21"/>
          <p:cNvGrpSpPr/>
          <p:nvPr/>
        </p:nvGrpSpPr>
        <p:grpSpPr>
          <a:xfrm rot="10800000" flipH="1">
            <a:off x="8527088" y="4255494"/>
            <a:ext cx="2240950" cy="1657325"/>
            <a:chOff x="4603700" y="-443725"/>
            <a:chExt cx="2240950" cy="1657325"/>
          </a:xfrm>
        </p:grpSpPr>
        <p:sp>
          <p:nvSpPr>
            <p:cNvPr id="545" name="Google Shape;545;p21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21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548" name="Google Shape;548;p21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549" name="Google Shape;549;p21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1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" name="Google Shape;551;p21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552" name="Google Shape;552;p21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1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4" name="Google Shape;554;p21"/>
          <p:cNvGrpSpPr/>
          <p:nvPr/>
        </p:nvGrpSpPr>
        <p:grpSpPr>
          <a:xfrm>
            <a:off x="-1256133" y="715243"/>
            <a:ext cx="2014791" cy="473128"/>
            <a:chOff x="-35118" y="4342063"/>
            <a:chExt cx="2014791" cy="473128"/>
          </a:xfrm>
        </p:grpSpPr>
        <p:sp>
          <p:nvSpPr>
            <p:cNvPr id="555" name="Google Shape;555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21"/>
          <p:cNvGrpSpPr/>
          <p:nvPr/>
        </p:nvGrpSpPr>
        <p:grpSpPr>
          <a:xfrm>
            <a:off x="-1179939" y="967068"/>
            <a:ext cx="2014791" cy="473128"/>
            <a:chOff x="-35118" y="4342063"/>
            <a:chExt cx="2014791" cy="473128"/>
          </a:xfrm>
        </p:grpSpPr>
        <p:sp>
          <p:nvSpPr>
            <p:cNvPr id="558" name="Google Shape;558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2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22"/>
          <p:cNvGrpSpPr/>
          <p:nvPr/>
        </p:nvGrpSpPr>
        <p:grpSpPr>
          <a:xfrm>
            <a:off x="87588" y="-482281"/>
            <a:ext cx="482550" cy="1505350"/>
            <a:chOff x="3121150" y="-443725"/>
            <a:chExt cx="482550" cy="1505350"/>
          </a:xfrm>
        </p:grpSpPr>
        <p:sp>
          <p:nvSpPr>
            <p:cNvPr id="563" name="Google Shape;563;p2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22"/>
          <p:cNvGrpSpPr/>
          <p:nvPr/>
        </p:nvGrpSpPr>
        <p:grpSpPr>
          <a:xfrm>
            <a:off x="999825" y="-467301"/>
            <a:ext cx="929375" cy="1078300"/>
            <a:chOff x="1990425" y="-443725"/>
            <a:chExt cx="929375" cy="1078300"/>
          </a:xfrm>
        </p:grpSpPr>
        <p:sp>
          <p:nvSpPr>
            <p:cNvPr id="566" name="Google Shape;566;p2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" name="Google Shape;568;p22"/>
          <p:cNvGrpSpPr/>
          <p:nvPr/>
        </p:nvGrpSpPr>
        <p:grpSpPr>
          <a:xfrm>
            <a:off x="296925" y="-1076901"/>
            <a:ext cx="1138350" cy="1439250"/>
            <a:chOff x="1287525" y="-443725"/>
            <a:chExt cx="1138350" cy="1439250"/>
          </a:xfrm>
        </p:grpSpPr>
        <p:sp>
          <p:nvSpPr>
            <p:cNvPr id="569" name="Google Shape;569;p2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571;p22"/>
          <p:cNvGrpSpPr/>
          <p:nvPr/>
        </p:nvGrpSpPr>
        <p:grpSpPr>
          <a:xfrm>
            <a:off x="8582213" y="-482281"/>
            <a:ext cx="474200" cy="1505350"/>
            <a:chOff x="3995775" y="-443725"/>
            <a:chExt cx="474200" cy="1505350"/>
          </a:xfrm>
        </p:grpSpPr>
        <p:sp>
          <p:nvSpPr>
            <p:cNvPr id="572" name="Google Shape;572;p2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22"/>
          <p:cNvGrpSpPr/>
          <p:nvPr/>
        </p:nvGrpSpPr>
        <p:grpSpPr>
          <a:xfrm>
            <a:off x="7270475" y="-467301"/>
            <a:ext cx="920275" cy="1078300"/>
            <a:chOff x="4679675" y="-443725"/>
            <a:chExt cx="920275" cy="1078300"/>
          </a:xfrm>
        </p:grpSpPr>
        <p:sp>
          <p:nvSpPr>
            <p:cNvPr id="575" name="Google Shape;575;p2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22"/>
          <p:cNvGrpSpPr/>
          <p:nvPr/>
        </p:nvGrpSpPr>
        <p:grpSpPr>
          <a:xfrm>
            <a:off x="7764425" y="-1076901"/>
            <a:ext cx="1129225" cy="1439250"/>
            <a:chOff x="5173625" y="-443725"/>
            <a:chExt cx="1129225" cy="1439250"/>
          </a:xfrm>
        </p:grpSpPr>
        <p:sp>
          <p:nvSpPr>
            <p:cNvPr id="578" name="Google Shape;578;p2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22"/>
          <p:cNvGrpSpPr/>
          <p:nvPr/>
        </p:nvGrpSpPr>
        <p:grpSpPr>
          <a:xfrm>
            <a:off x="-1220287" y="-761576"/>
            <a:ext cx="2249325" cy="1657325"/>
            <a:chOff x="746475" y="-443725"/>
            <a:chExt cx="2249325" cy="1657325"/>
          </a:xfrm>
        </p:grpSpPr>
        <p:sp>
          <p:nvSpPr>
            <p:cNvPr id="581" name="Google Shape;581;p22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22"/>
          <p:cNvGrpSpPr/>
          <p:nvPr/>
        </p:nvGrpSpPr>
        <p:grpSpPr>
          <a:xfrm>
            <a:off x="8123338" y="-761576"/>
            <a:ext cx="2240950" cy="1657325"/>
            <a:chOff x="4603700" y="-443725"/>
            <a:chExt cx="2240950" cy="1657325"/>
          </a:xfrm>
        </p:grpSpPr>
        <p:sp>
          <p:nvSpPr>
            <p:cNvPr id="584" name="Google Shape;584;p22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22"/>
          <p:cNvGrpSpPr/>
          <p:nvPr/>
        </p:nvGrpSpPr>
        <p:grpSpPr>
          <a:xfrm>
            <a:off x="2926213" y="-467301"/>
            <a:ext cx="929375" cy="1078300"/>
            <a:chOff x="1990425" y="-443725"/>
            <a:chExt cx="929375" cy="1078300"/>
          </a:xfrm>
        </p:grpSpPr>
        <p:sp>
          <p:nvSpPr>
            <p:cNvPr id="587" name="Google Shape;587;p2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" name="Google Shape;589;p22"/>
          <p:cNvGrpSpPr/>
          <p:nvPr/>
        </p:nvGrpSpPr>
        <p:grpSpPr>
          <a:xfrm>
            <a:off x="3535813" y="-695901"/>
            <a:ext cx="929375" cy="1078300"/>
            <a:chOff x="1990425" y="-443725"/>
            <a:chExt cx="929375" cy="1078300"/>
          </a:xfrm>
        </p:grpSpPr>
        <p:sp>
          <p:nvSpPr>
            <p:cNvPr id="590" name="Google Shape;590;p2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22"/>
          <p:cNvSpPr txBox="1">
            <a:spLocks noGrp="1"/>
          </p:cNvSpPr>
          <p:nvPr>
            <p:ph type="title" hasCustomPrompt="1"/>
          </p:nvPr>
        </p:nvSpPr>
        <p:spPr>
          <a:xfrm>
            <a:off x="1096600" y="2625463"/>
            <a:ext cx="15816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3" name="Google Shape;593;p22"/>
          <p:cNvSpPr txBox="1">
            <a:spLocks noGrp="1"/>
          </p:cNvSpPr>
          <p:nvPr>
            <p:ph type="subTitle" idx="1"/>
          </p:nvPr>
        </p:nvSpPr>
        <p:spPr>
          <a:xfrm>
            <a:off x="775750" y="3853760"/>
            <a:ext cx="2223300" cy="6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22"/>
          <p:cNvSpPr txBox="1">
            <a:spLocks noGrp="1"/>
          </p:cNvSpPr>
          <p:nvPr>
            <p:ph type="title" idx="2"/>
          </p:nvPr>
        </p:nvSpPr>
        <p:spPr>
          <a:xfrm>
            <a:off x="775750" y="3474560"/>
            <a:ext cx="2223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5" name="Google Shape;595;p22"/>
          <p:cNvSpPr txBox="1">
            <a:spLocks noGrp="1"/>
          </p:cNvSpPr>
          <p:nvPr>
            <p:ph type="title" idx="3" hasCustomPrompt="1"/>
          </p:nvPr>
        </p:nvSpPr>
        <p:spPr>
          <a:xfrm>
            <a:off x="3781200" y="2724513"/>
            <a:ext cx="15816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6" name="Google Shape;596;p22"/>
          <p:cNvSpPr txBox="1">
            <a:spLocks noGrp="1"/>
          </p:cNvSpPr>
          <p:nvPr>
            <p:ph type="subTitle" idx="4"/>
          </p:nvPr>
        </p:nvSpPr>
        <p:spPr>
          <a:xfrm>
            <a:off x="3460350" y="3952810"/>
            <a:ext cx="2223300" cy="6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22"/>
          <p:cNvSpPr txBox="1">
            <a:spLocks noGrp="1"/>
          </p:cNvSpPr>
          <p:nvPr>
            <p:ph type="title" idx="5"/>
          </p:nvPr>
        </p:nvSpPr>
        <p:spPr>
          <a:xfrm>
            <a:off x="3460350" y="3573610"/>
            <a:ext cx="2223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8" name="Google Shape;598;p22"/>
          <p:cNvSpPr txBox="1">
            <a:spLocks noGrp="1"/>
          </p:cNvSpPr>
          <p:nvPr>
            <p:ph type="title" idx="6" hasCustomPrompt="1"/>
          </p:nvPr>
        </p:nvSpPr>
        <p:spPr>
          <a:xfrm>
            <a:off x="6465800" y="2724513"/>
            <a:ext cx="15816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9" name="Google Shape;599;p22"/>
          <p:cNvSpPr txBox="1">
            <a:spLocks noGrp="1"/>
          </p:cNvSpPr>
          <p:nvPr>
            <p:ph type="subTitle" idx="7"/>
          </p:nvPr>
        </p:nvSpPr>
        <p:spPr>
          <a:xfrm>
            <a:off x="6144950" y="3952810"/>
            <a:ext cx="2223300" cy="6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22"/>
          <p:cNvSpPr txBox="1">
            <a:spLocks noGrp="1"/>
          </p:cNvSpPr>
          <p:nvPr>
            <p:ph type="title" idx="8"/>
          </p:nvPr>
        </p:nvSpPr>
        <p:spPr>
          <a:xfrm>
            <a:off x="6144950" y="3573610"/>
            <a:ext cx="2223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601" name="Google Shape;601;p22"/>
          <p:cNvGrpSpPr/>
          <p:nvPr/>
        </p:nvGrpSpPr>
        <p:grpSpPr>
          <a:xfrm>
            <a:off x="4852625" y="-1035569"/>
            <a:ext cx="1138350" cy="1439250"/>
            <a:chOff x="1287525" y="-443725"/>
            <a:chExt cx="1138350" cy="1439250"/>
          </a:xfrm>
        </p:grpSpPr>
        <p:sp>
          <p:nvSpPr>
            <p:cNvPr id="602" name="Google Shape;602;p2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3"/>
          <p:cNvSpPr txBox="1">
            <a:spLocks noGrp="1"/>
          </p:cNvSpPr>
          <p:nvPr>
            <p:ph type="title"/>
          </p:nvPr>
        </p:nvSpPr>
        <p:spPr>
          <a:xfrm>
            <a:off x="803750" y="1813650"/>
            <a:ext cx="33726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06" name="Google Shape;606;p23"/>
          <p:cNvSpPr txBox="1">
            <a:spLocks noGrp="1"/>
          </p:cNvSpPr>
          <p:nvPr>
            <p:ph type="subTitle" idx="1"/>
          </p:nvPr>
        </p:nvSpPr>
        <p:spPr>
          <a:xfrm>
            <a:off x="803738" y="2546138"/>
            <a:ext cx="3453900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07" name="Google Shape;607;p23"/>
          <p:cNvGrpSpPr/>
          <p:nvPr/>
        </p:nvGrpSpPr>
        <p:grpSpPr>
          <a:xfrm>
            <a:off x="8429813" y="-482281"/>
            <a:ext cx="474200" cy="1505350"/>
            <a:chOff x="3995775" y="-443725"/>
            <a:chExt cx="474200" cy="1505350"/>
          </a:xfrm>
        </p:grpSpPr>
        <p:sp>
          <p:nvSpPr>
            <p:cNvPr id="608" name="Google Shape;608;p23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23"/>
          <p:cNvGrpSpPr/>
          <p:nvPr/>
        </p:nvGrpSpPr>
        <p:grpSpPr>
          <a:xfrm>
            <a:off x="7118075" y="-467301"/>
            <a:ext cx="920275" cy="1078300"/>
            <a:chOff x="4679675" y="-443725"/>
            <a:chExt cx="920275" cy="1078300"/>
          </a:xfrm>
        </p:grpSpPr>
        <p:sp>
          <p:nvSpPr>
            <p:cNvPr id="611" name="Google Shape;611;p23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23"/>
          <p:cNvGrpSpPr/>
          <p:nvPr/>
        </p:nvGrpSpPr>
        <p:grpSpPr>
          <a:xfrm>
            <a:off x="7612025" y="-1076901"/>
            <a:ext cx="1129225" cy="1439250"/>
            <a:chOff x="5173625" y="-443725"/>
            <a:chExt cx="1129225" cy="1439250"/>
          </a:xfrm>
        </p:grpSpPr>
        <p:sp>
          <p:nvSpPr>
            <p:cNvPr id="614" name="Google Shape;614;p23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3"/>
          <p:cNvGrpSpPr/>
          <p:nvPr/>
        </p:nvGrpSpPr>
        <p:grpSpPr>
          <a:xfrm>
            <a:off x="7970938" y="-761576"/>
            <a:ext cx="2240950" cy="1657325"/>
            <a:chOff x="4603700" y="-443725"/>
            <a:chExt cx="2240950" cy="1657325"/>
          </a:xfrm>
        </p:grpSpPr>
        <p:sp>
          <p:nvSpPr>
            <p:cNvPr id="617" name="Google Shape;617;p23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" name="Google Shape;619;p23"/>
          <p:cNvGrpSpPr/>
          <p:nvPr/>
        </p:nvGrpSpPr>
        <p:grpSpPr>
          <a:xfrm rot="10800000" flipH="1">
            <a:off x="-483489" y="4432692"/>
            <a:ext cx="2014791" cy="473128"/>
            <a:chOff x="-35118" y="4342063"/>
            <a:chExt cx="2014791" cy="473128"/>
          </a:xfrm>
        </p:grpSpPr>
        <p:sp>
          <p:nvSpPr>
            <p:cNvPr id="620" name="Google Shape;620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23"/>
          <p:cNvGrpSpPr/>
          <p:nvPr/>
        </p:nvGrpSpPr>
        <p:grpSpPr>
          <a:xfrm>
            <a:off x="-483497" y="4392827"/>
            <a:ext cx="2014791" cy="473128"/>
            <a:chOff x="-35118" y="4342063"/>
            <a:chExt cx="2014791" cy="473128"/>
          </a:xfrm>
        </p:grpSpPr>
        <p:sp>
          <p:nvSpPr>
            <p:cNvPr id="623" name="Google Shape;623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23"/>
          <p:cNvGrpSpPr/>
          <p:nvPr/>
        </p:nvGrpSpPr>
        <p:grpSpPr>
          <a:xfrm>
            <a:off x="239988" y="-482281"/>
            <a:ext cx="482550" cy="1505350"/>
            <a:chOff x="3121150" y="-443725"/>
            <a:chExt cx="482550" cy="1505350"/>
          </a:xfrm>
        </p:grpSpPr>
        <p:sp>
          <p:nvSpPr>
            <p:cNvPr id="626" name="Google Shape;626;p23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23"/>
          <p:cNvGrpSpPr/>
          <p:nvPr/>
        </p:nvGrpSpPr>
        <p:grpSpPr>
          <a:xfrm>
            <a:off x="444769" y="-913981"/>
            <a:ext cx="482550" cy="1505350"/>
            <a:chOff x="3121150" y="-443725"/>
            <a:chExt cx="482550" cy="1505350"/>
          </a:xfrm>
        </p:grpSpPr>
        <p:sp>
          <p:nvSpPr>
            <p:cNvPr id="629" name="Google Shape;629;p23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23"/>
          <p:cNvGrpSpPr/>
          <p:nvPr/>
        </p:nvGrpSpPr>
        <p:grpSpPr>
          <a:xfrm rot="5400000">
            <a:off x="965855" y="-856180"/>
            <a:ext cx="2290315" cy="1518337"/>
            <a:chOff x="-736445" y="1581995"/>
            <a:chExt cx="2290315" cy="1518337"/>
          </a:xfrm>
        </p:grpSpPr>
        <p:sp>
          <p:nvSpPr>
            <p:cNvPr id="632" name="Google Shape;632;p23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3" name="Google Shape;633;p23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634" name="Google Shape;634;p23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5" name="Google Shape;635;p23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636" name="Google Shape;636;p23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23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638;p23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639" name="Google Shape;639;p23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23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1" name="Google Shape;641;p23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642" name="Google Shape;642;p23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23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4" name="Google Shape;644;p23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645" name="Google Shape;645;p23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23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oogle Shape;648;p24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649" name="Google Shape;649;p24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4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24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652" name="Google Shape;652;p24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24"/>
          <p:cNvGrpSpPr/>
          <p:nvPr/>
        </p:nvGrpSpPr>
        <p:grpSpPr>
          <a:xfrm rot="-5400000">
            <a:off x="38041" y="-247490"/>
            <a:ext cx="2181860" cy="892524"/>
            <a:chOff x="6525475" y="148600"/>
            <a:chExt cx="2808779" cy="1148975"/>
          </a:xfrm>
        </p:grpSpPr>
        <p:sp>
          <p:nvSpPr>
            <p:cNvPr id="655" name="Google Shape;655;p24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24"/>
          <p:cNvGrpSpPr/>
          <p:nvPr/>
        </p:nvGrpSpPr>
        <p:grpSpPr>
          <a:xfrm flipH="1">
            <a:off x="6888680" y="-997823"/>
            <a:ext cx="1994692" cy="2439924"/>
            <a:chOff x="403404" y="-997823"/>
            <a:chExt cx="1994692" cy="2439924"/>
          </a:xfrm>
        </p:grpSpPr>
        <p:grpSp>
          <p:nvGrpSpPr>
            <p:cNvPr id="658" name="Google Shape;658;p24"/>
            <p:cNvGrpSpPr/>
            <p:nvPr/>
          </p:nvGrpSpPr>
          <p:grpSpPr>
            <a:xfrm>
              <a:off x="1202748" y="-317129"/>
              <a:ext cx="1195349" cy="1078296"/>
              <a:chOff x="4404625" y="-443721"/>
              <a:chExt cx="1195349" cy="1078296"/>
            </a:xfrm>
          </p:grpSpPr>
          <p:sp>
            <p:nvSpPr>
              <p:cNvPr id="659" name="Google Shape;659;p24"/>
              <p:cNvSpPr/>
              <p:nvPr/>
            </p:nvSpPr>
            <p:spPr>
              <a:xfrm>
                <a:off x="4501128" y="-443721"/>
                <a:ext cx="109884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4"/>
              <p:cNvSpPr/>
              <p:nvPr/>
            </p:nvSpPr>
            <p:spPr>
              <a:xfrm>
                <a:off x="44046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1" name="Google Shape;661;p24"/>
            <p:cNvGrpSpPr/>
            <p:nvPr/>
          </p:nvGrpSpPr>
          <p:grpSpPr>
            <a:xfrm rot="-5400000">
              <a:off x="-241263" y="-353155"/>
              <a:ext cx="2181860" cy="892524"/>
              <a:chOff x="6525475" y="148600"/>
              <a:chExt cx="2808779" cy="1148975"/>
            </a:xfrm>
          </p:grpSpPr>
          <p:sp>
            <p:nvSpPr>
              <p:cNvPr id="662" name="Google Shape;662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4" name="Google Shape;664;p24"/>
            <p:cNvGrpSpPr/>
            <p:nvPr/>
          </p:nvGrpSpPr>
          <p:grpSpPr>
            <a:xfrm rot="-5400000">
              <a:off x="182166" y="-95090"/>
              <a:ext cx="2181860" cy="892524"/>
              <a:chOff x="6525475" y="148600"/>
              <a:chExt cx="2808779" cy="1148975"/>
            </a:xfrm>
          </p:grpSpPr>
          <p:sp>
            <p:nvSpPr>
              <p:cNvPr id="665" name="Google Shape;665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7" name="Google Shape;667;p24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24"/>
          <p:cNvSpPr txBox="1">
            <a:spLocks noGrp="1"/>
          </p:cNvSpPr>
          <p:nvPr>
            <p:ph type="body" idx="1"/>
          </p:nvPr>
        </p:nvSpPr>
        <p:spPr>
          <a:xfrm>
            <a:off x="713250" y="1342250"/>
            <a:ext cx="7717500" cy="3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669" name="Google Shape;669;p24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670" name="Google Shape;670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24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673" name="Google Shape;673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24"/>
          <p:cNvGrpSpPr/>
          <p:nvPr/>
        </p:nvGrpSpPr>
        <p:grpSpPr>
          <a:xfrm rot="10800000">
            <a:off x="7239830" y="4310943"/>
            <a:ext cx="2014791" cy="473128"/>
            <a:chOff x="-35118" y="4342063"/>
            <a:chExt cx="2014791" cy="473128"/>
          </a:xfrm>
        </p:grpSpPr>
        <p:sp>
          <p:nvSpPr>
            <p:cNvPr id="676" name="Google Shape;676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25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5"/>
          <p:cNvSpPr txBox="1">
            <a:spLocks noGrp="1"/>
          </p:cNvSpPr>
          <p:nvPr>
            <p:ph type="body" idx="1"/>
          </p:nvPr>
        </p:nvSpPr>
        <p:spPr>
          <a:xfrm>
            <a:off x="3818675" y="1681875"/>
            <a:ext cx="4611900" cy="27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681" name="Google Shape;681;p25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682" name="Google Shape;682;p25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5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685" name="Google Shape;685;p2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25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688" name="Google Shape;688;p2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25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691" name="Google Shape;691;p2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25"/>
          <p:cNvGrpSpPr/>
          <p:nvPr/>
        </p:nvGrpSpPr>
        <p:grpSpPr>
          <a:xfrm flipH="1">
            <a:off x="6573567" y="-671954"/>
            <a:ext cx="1195349" cy="1078296"/>
            <a:chOff x="4404625" y="-443721"/>
            <a:chExt cx="1195349" cy="1078296"/>
          </a:xfrm>
        </p:grpSpPr>
        <p:sp>
          <p:nvSpPr>
            <p:cNvPr id="694" name="Google Shape;694;p2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25"/>
          <p:cNvGrpSpPr/>
          <p:nvPr/>
        </p:nvGrpSpPr>
        <p:grpSpPr>
          <a:xfrm>
            <a:off x="1375492" y="-671954"/>
            <a:ext cx="1195349" cy="1078296"/>
            <a:chOff x="4404625" y="-443721"/>
            <a:chExt cx="1195349" cy="1078296"/>
          </a:xfrm>
        </p:grpSpPr>
        <p:sp>
          <p:nvSpPr>
            <p:cNvPr id="697" name="Google Shape;697;p2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_1"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26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26"/>
          <p:cNvSpPr txBox="1">
            <a:spLocks noGrp="1"/>
          </p:cNvSpPr>
          <p:nvPr>
            <p:ph type="body" idx="1"/>
          </p:nvPr>
        </p:nvSpPr>
        <p:spPr>
          <a:xfrm>
            <a:off x="1370205" y="1727864"/>
            <a:ext cx="4611900" cy="27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702" name="Google Shape;702;p26"/>
          <p:cNvGrpSpPr/>
          <p:nvPr/>
        </p:nvGrpSpPr>
        <p:grpSpPr>
          <a:xfrm>
            <a:off x="-1411812" y="3924763"/>
            <a:ext cx="2961179" cy="2085654"/>
            <a:chOff x="-1411812" y="3924763"/>
            <a:chExt cx="2961179" cy="2085654"/>
          </a:xfrm>
        </p:grpSpPr>
        <p:grpSp>
          <p:nvGrpSpPr>
            <p:cNvPr id="703" name="Google Shape;703;p26"/>
            <p:cNvGrpSpPr/>
            <p:nvPr/>
          </p:nvGrpSpPr>
          <p:grpSpPr>
            <a:xfrm flipH="1">
              <a:off x="-1411812" y="4556641"/>
              <a:ext cx="2808779" cy="1148975"/>
              <a:chOff x="6525475" y="148600"/>
              <a:chExt cx="2808779" cy="1148975"/>
            </a:xfrm>
          </p:grpSpPr>
          <p:sp>
            <p:nvSpPr>
              <p:cNvPr id="704" name="Google Shape;704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6" name="Google Shape;706;p26"/>
            <p:cNvGrpSpPr/>
            <p:nvPr/>
          </p:nvGrpSpPr>
          <p:grpSpPr>
            <a:xfrm rot="10800000">
              <a:off x="282879" y="3924763"/>
              <a:ext cx="474200" cy="1505350"/>
              <a:chOff x="3995775" y="-443725"/>
              <a:chExt cx="474200" cy="1505350"/>
            </a:xfrm>
          </p:grpSpPr>
          <p:sp>
            <p:nvSpPr>
              <p:cNvPr id="707" name="Google Shape;707;p26"/>
              <p:cNvSpPr/>
              <p:nvPr/>
            </p:nvSpPr>
            <p:spPr>
              <a:xfrm>
                <a:off x="4042125" y="-443725"/>
                <a:ext cx="427850" cy="1386800"/>
              </a:xfrm>
              <a:custGeom>
                <a:avLst/>
                <a:gdLst/>
                <a:ahLst/>
                <a:cxnLst/>
                <a:rect l="l" t="t" r="r" b="b"/>
                <a:pathLst>
                  <a:path w="17114" h="55472" fill="none" extrusionOk="0">
                    <a:moveTo>
                      <a:pt x="1" y="55472"/>
                    </a:moveTo>
                    <a:lnTo>
                      <a:pt x="1" y="40669"/>
                    </a:lnTo>
                    <a:lnTo>
                      <a:pt x="17114" y="40669"/>
                    </a:lnTo>
                    <a:lnTo>
                      <a:pt x="171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6"/>
              <p:cNvSpPr/>
              <p:nvPr/>
            </p:nvSpPr>
            <p:spPr>
              <a:xfrm>
                <a:off x="3995775" y="943825"/>
                <a:ext cx="11782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12" fill="none" extrusionOk="0">
                    <a:moveTo>
                      <a:pt x="1" y="2006"/>
                    </a:moveTo>
                    <a:cubicBezTo>
                      <a:pt x="1" y="3830"/>
                      <a:pt x="2159" y="4712"/>
                      <a:pt x="3435" y="3465"/>
                    </a:cubicBezTo>
                    <a:cubicBezTo>
                      <a:pt x="4712" y="2189"/>
                      <a:pt x="3800" y="0"/>
                      <a:pt x="2007" y="0"/>
                    </a:cubicBezTo>
                    <a:cubicBezTo>
                      <a:pt x="882" y="0"/>
                      <a:pt x="1" y="912"/>
                      <a:pt x="1" y="20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9" name="Google Shape;709;p26"/>
            <p:cNvGrpSpPr/>
            <p:nvPr/>
          </p:nvGrpSpPr>
          <p:grpSpPr>
            <a:xfrm flipH="1">
              <a:off x="-1259412" y="4861441"/>
              <a:ext cx="2808779" cy="1148975"/>
              <a:chOff x="6525475" y="148600"/>
              <a:chExt cx="2808779" cy="1148975"/>
            </a:xfrm>
          </p:grpSpPr>
          <p:sp>
            <p:nvSpPr>
              <p:cNvPr id="710" name="Google Shape;710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2" name="Google Shape;712;p26"/>
          <p:cNvGrpSpPr/>
          <p:nvPr/>
        </p:nvGrpSpPr>
        <p:grpSpPr>
          <a:xfrm flipH="1">
            <a:off x="7393917" y="159663"/>
            <a:ext cx="2014791" cy="464410"/>
            <a:chOff x="-35118" y="4350781"/>
            <a:chExt cx="2014791" cy="464410"/>
          </a:xfrm>
        </p:grpSpPr>
        <p:sp>
          <p:nvSpPr>
            <p:cNvPr id="713" name="Google Shape;713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6"/>
            <p:cNvSpPr/>
            <p:nvPr/>
          </p:nvSpPr>
          <p:spPr>
            <a:xfrm>
              <a:off x="1861099" y="4350781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26"/>
          <p:cNvGrpSpPr/>
          <p:nvPr/>
        </p:nvGrpSpPr>
        <p:grpSpPr>
          <a:xfrm flipH="1">
            <a:off x="7393917" y="480896"/>
            <a:ext cx="2014791" cy="473128"/>
            <a:chOff x="-35118" y="4342063"/>
            <a:chExt cx="2014791" cy="473128"/>
          </a:xfrm>
        </p:grpSpPr>
        <p:sp>
          <p:nvSpPr>
            <p:cNvPr id="716" name="Google Shape;716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7"/>
          <p:cNvSpPr txBox="1">
            <a:spLocks noGrp="1"/>
          </p:cNvSpPr>
          <p:nvPr>
            <p:ph type="ctrTitle"/>
          </p:nvPr>
        </p:nvSpPr>
        <p:spPr>
          <a:xfrm>
            <a:off x="713325" y="565547"/>
            <a:ext cx="4069500" cy="12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20" name="Google Shape;720;p27"/>
          <p:cNvSpPr txBox="1">
            <a:spLocks noGrp="1"/>
          </p:cNvSpPr>
          <p:nvPr>
            <p:ph type="subTitle" idx="1"/>
          </p:nvPr>
        </p:nvSpPr>
        <p:spPr>
          <a:xfrm>
            <a:off x="713325" y="1736300"/>
            <a:ext cx="3583500" cy="8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27"/>
          <p:cNvSpPr txBox="1"/>
          <p:nvPr/>
        </p:nvSpPr>
        <p:spPr>
          <a:xfrm>
            <a:off x="713325" y="3571950"/>
            <a:ext cx="33288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</a:t>
            </a:r>
            <a:endParaRPr sz="1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2" name="Google Shape;722;p27"/>
          <p:cNvSpPr/>
          <p:nvPr/>
        </p:nvSpPr>
        <p:spPr>
          <a:xfrm>
            <a:off x="8125138" y="1179072"/>
            <a:ext cx="39607" cy="39607"/>
          </a:xfrm>
          <a:custGeom>
            <a:avLst/>
            <a:gdLst/>
            <a:ahLst/>
            <a:cxnLst/>
            <a:rect l="l" t="t" r="r" b="b"/>
            <a:pathLst>
              <a:path w="1217" h="1217" extrusionOk="0">
                <a:moveTo>
                  <a:pt x="609" y="1"/>
                </a:moveTo>
                <a:cubicBezTo>
                  <a:pt x="274" y="1"/>
                  <a:pt x="1" y="274"/>
                  <a:pt x="1" y="609"/>
                </a:cubicBezTo>
                <a:cubicBezTo>
                  <a:pt x="1" y="943"/>
                  <a:pt x="274" y="1217"/>
                  <a:pt x="609" y="1217"/>
                </a:cubicBezTo>
                <a:cubicBezTo>
                  <a:pt x="943" y="1217"/>
                  <a:pt x="1217" y="943"/>
                  <a:pt x="1217" y="609"/>
                </a:cubicBezTo>
                <a:cubicBezTo>
                  <a:pt x="1217" y="274"/>
                  <a:pt x="943" y="1"/>
                  <a:pt x="60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" name="Google Shape;723;p27"/>
          <p:cNvGrpSpPr/>
          <p:nvPr/>
        </p:nvGrpSpPr>
        <p:grpSpPr>
          <a:xfrm flipH="1">
            <a:off x="7136201" y="4054216"/>
            <a:ext cx="2074949" cy="962378"/>
            <a:chOff x="-85249" y="3960975"/>
            <a:chExt cx="2074949" cy="962378"/>
          </a:xfrm>
        </p:grpSpPr>
        <p:grpSp>
          <p:nvGrpSpPr>
            <p:cNvPr id="724" name="Google Shape;724;p27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25" name="Google Shape;725;p27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7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7" name="Google Shape;727;p27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28" name="Google Shape;728;p27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7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0" name="Google Shape;730;p27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731" name="Google Shape;731;p27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7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33" name="Google Shape;733;p27"/>
          <p:cNvGrpSpPr/>
          <p:nvPr/>
        </p:nvGrpSpPr>
        <p:grpSpPr>
          <a:xfrm>
            <a:off x="7691206" y="833500"/>
            <a:ext cx="2649775" cy="3476500"/>
            <a:chOff x="7691206" y="833500"/>
            <a:chExt cx="2649775" cy="3476500"/>
          </a:xfrm>
        </p:grpSpPr>
        <p:sp>
          <p:nvSpPr>
            <p:cNvPr id="734" name="Google Shape;734;p27"/>
            <p:cNvSpPr/>
            <p:nvPr/>
          </p:nvSpPr>
          <p:spPr>
            <a:xfrm>
              <a:off x="7691206" y="2268175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1" y="2037"/>
                  </a:moveTo>
                  <a:cubicBezTo>
                    <a:pt x="1" y="3830"/>
                    <a:pt x="2189" y="4742"/>
                    <a:pt x="3466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7"/>
            <p:cNvSpPr/>
            <p:nvPr/>
          </p:nvSpPr>
          <p:spPr>
            <a:xfrm>
              <a:off x="7691206" y="27583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705"/>
                  </a:moveTo>
                  <a:cubicBezTo>
                    <a:pt x="1" y="912"/>
                    <a:pt x="2189" y="0"/>
                    <a:pt x="3466" y="1277"/>
                  </a:cubicBezTo>
                  <a:cubicBezTo>
                    <a:pt x="4742" y="2553"/>
                    <a:pt x="3830" y="4712"/>
                    <a:pt x="2037" y="4712"/>
                  </a:cubicBezTo>
                  <a:cubicBezTo>
                    <a:pt x="912" y="4712"/>
                    <a:pt x="1" y="3830"/>
                    <a:pt x="1" y="2705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6" name="Google Shape;736;p27"/>
            <p:cNvGrpSpPr/>
            <p:nvPr/>
          </p:nvGrpSpPr>
          <p:grpSpPr>
            <a:xfrm>
              <a:off x="7795306" y="833500"/>
              <a:ext cx="2545675" cy="3476500"/>
              <a:chOff x="7795306" y="833500"/>
              <a:chExt cx="2545675" cy="3476500"/>
            </a:xfrm>
          </p:grpSpPr>
          <p:sp>
            <p:nvSpPr>
              <p:cNvPr id="737" name="Google Shape;737;p27"/>
              <p:cNvSpPr/>
              <p:nvPr/>
            </p:nvSpPr>
            <p:spPr>
              <a:xfrm>
                <a:off x="7900181" y="2373025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0" y="2007"/>
                    </a:moveTo>
                    <a:cubicBezTo>
                      <a:pt x="0" y="3831"/>
                      <a:pt x="2189" y="4712"/>
                      <a:pt x="3465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0" y="913"/>
                      <a:pt x="0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>
                <a:off x="7988331" y="1479400"/>
                <a:ext cx="2342775" cy="913400"/>
              </a:xfrm>
              <a:custGeom>
                <a:avLst/>
                <a:gdLst/>
                <a:ahLst/>
                <a:cxnLst/>
                <a:rect l="l" t="t" r="r" b="b"/>
                <a:pathLst>
                  <a:path w="93711" h="36536" fill="none" extrusionOk="0">
                    <a:moveTo>
                      <a:pt x="0" y="36536"/>
                    </a:moveTo>
                    <a:lnTo>
                      <a:pt x="36262" y="0"/>
                    </a:lnTo>
                    <a:lnTo>
                      <a:pt x="93710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7"/>
              <p:cNvSpPr/>
              <p:nvPr/>
            </p:nvSpPr>
            <p:spPr>
              <a:xfrm>
                <a:off x="7795306" y="833500"/>
                <a:ext cx="2545675" cy="1481800"/>
              </a:xfrm>
              <a:custGeom>
                <a:avLst/>
                <a:gdLst/>
                <a:ahLst/>
                <a:cxnLst/>
                <a:rect l="l" t="t" r="r" b="b"/>
                <a:pathLst>
                  <a:path w="101827" h="59272" fill="none" extrusionOk="0">
                    <a:moveTo>
                      <a:pt x="1" y="59272"/>
                    </a:moveTo>
                    <a:lnTo>
                      <a:pt x="25442" y="59272"/>
                    </a:lnTo>
                    <a:lnTo>
                      <a:pt x="25442" y="33435"/>
                    </a:lnTo>
                    <a:lnTo>
                      <a:pt x="66871" y="33435"/>
                    </a:lnTo>
                    <a:lnTo>
                      <a:pt x="66871" y="0"/>
                    </a:lnTo>
                    <a:lnTo>
                      <a:pt x="10182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7"/>
              <p:cNvSpPr/>
              <p:nvPr/>
            </p:nvSpPr>
            <p:spPr>
              <a:xfrm>
                <a:off x="7900181" y="2653425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0" y="2706"/>
                    </a:moveTo>
                    <a:cubicBezTo>
                      <a:pt x="0" y="913"/>
                      <a:pt x="2189" y="1"/>
                      <a:pt x="3465" y="1277"/>
                    </a:cubicBezTo>
                    <a:cubicBezTo>
                      <a:pt x="4742" y="2554"/>
                      <a:pt x="3830" y="4742"/>
                      <a:pt x="2037" y="4742"/>
                    </a:cubicBezTo>
                    <a:cubicBezTo>
                      <a:pt x="912" y="4742"/>
                      <a:pt x="0" y="3830"/>
                      <a:pt x="0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7"/>
              <p:cNvSpPr/>
              <p:nvPr/>
            </p:nvSpPr>
            <p:spPr>
              <a:xfrm>
                <a:off x="7988331" y="2750700"/>
                <a:ext cx="2342775" cy="913400"/>
              </a:xfrm>
              <a:custGeom>
                <a:avLst/>
                <a:gdLst/>
                <a:ahLst/>
                <a:cxnLst/>
                <a:rect l="l" t="t" r="r" b="b"/>
                <a:pathLst>
                  <a:path w="93711" h="36536" fill="none" extrusionOk="0">
                    <a:moveTo>
                      <a:pt x="0" y="0"/>
                    </a:moveTo>
                    <a:lnTo>
                      <a:pt x="36262" y="36536"/>
                    </a:lnTo>
                    <a:lnTo>
                      <a:pt x="93710" y="36536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7"/>
              <p:cNvSpPr/>
              <p:nvPr/>
            </p:nvSpPr>
            <p:spPr>
              <a:xfrm>
                <a:off x="7795306" y="2828200"/>
                <a:ext cx="2545675" cy="1481800"/>
              </a:xfrm>
              <a:custGeom>
                <a:avLst/>
                <a:gdLst/>
                <a:ahLst/>
                <a:cxnLst/>
                <a:rect l="l" t="t" r="r" b="b"/>
                <a:pathLst>
                  <a:path w="101827" h="59272" fill="none" extrusionOk="0">
                    <a:moveTo>
                      <a:pt x="1" y="1"/>
                    </a:moveTo>
                    <a:lnTo>
                      <a:pt x="25442" y="1"/>
                    </a:lnTo>
                    <a:lnTo>
                      <a:pt x="25442" y="25837"/>
                    </a:lnTo>
                    <a:lnTo>
                      <a:pt x="66871" y="25837"/>
                    </a:lnTo>
                    <a:lnTo>
                      <a:pt x="66871" y="59272"/>
                    </a:lnTo>
                    <a:lnTo>
                      <a:pt x="101826" y="59272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3" name="Google Shape;743;p27"/>
              <p:cNvGrpSpPr/>
              <p:nvPr/>
            </p:nvGrpSpPr>
            <p:grpSpPr>
              <a:xfrm>
                <a:off x="8530783" y="2299824"/>
                <a:ext cx="640686" cy="543853"/>
                <a:chOff x="10364519" y="2624211"/>
                <a:chExt cx="640686" cy="543853"/>
              </a:xfrm>
            </p:grpSpPr>
            <p:sp>
              <p:nvSpPr>
                <p:cNvPr id="744" name="Google Shape;744;p27"/>
                <p:cNvSpPr/>
                <p:nvPr/>
              </p:nvSpPr>
              <p:spPr>
                <a:xfrm>
                  <a:off x="10364519" y="2624211"/>
                  <a:ext cx="640686" cy="13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82" h="3131" extrusionOk="0">
                      <a:moveTo>
                        <a:pt x="426" y="0"/>
                      </a:moveTo>
                      <a:lnTo>
                        <a:pt x="0" y="395"/>
                      </a:lnTo>
                      <a:lnTo>
                        <a:pt x="2736" y="3131"/>
                      </a:lnTo>
                      <a:lnTo>
                        <a:pt x="14681" y="3131"/>
                      </a:lnTo>
                      <a:lnTo>
                        <a:pt x="14681" y="2553"/>
                      </a:lnTo>
                      <a:lnTo>
                        <a:pt x="2979" y="2553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27"/>
                <p:cNvSpPr/>
                <p:nvPr/>
              </p:nvSpPr>
              <p:spPr>
                <a:xfrm>
                  <a:off x="10375123" y="3040687"/>
                  <a:ext cx="630082" cy="127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39" h="2919" extrusionOk="0">
                      <a:moveTo>
                        <a:pt x="2493" y="0"/>
                      </a:moveTo>
                      <a:lnTo>
                        <a:pt x="0" y="2493"/>
                      </a:lnTo>
                      <a:lnTo>
                        <a:pt x="395" y="2918"/>
                      </a:lnTo>
                      <a:lnTo>
                        <a:pt x="2736" y="578"/>
                      </a:lnTo>
                      <a:lnTo>
                        <a:pt x="14438" y="578"/>
                      </a:lnTo>
                      <a:lnTo>
                        <a:pt x="1443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28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748" name="Google Shape;748;p28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749" name="Google Shape;749;p28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" name="Google Shape;751;p28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752" name="Google Shape;752;p2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4" name="Google Shape;754;p28"/>
          <p:cNvGrpSpPr/>
          <p:nvPr/>
        </p:nvGrpSpPr>
        <p:grpSpPr>
          <a:xfrm>
            <a:off x="-1256133" y="867643"/>
            <a:ext cx="2014791" cy="473128"/>
            <a:chOff x="-35118" y="4342063"/>
            <a:chExt cx="2014791" cy="473128"/>
          </a:xfrm>
        </p:grpSpPr>
        <p:sp>
          <p:nvSpPr>
            <p:cNvPr id="755" name="Google Shape;755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28"/>
          <p:cNvGrpSpPr/>
          <p:nvPr/>
        </p:nvGrpSpPr>
        <p:grpSpPr>
          <a:xfrm>
            <a:off x="-1179939" y="1195668"/>
            <a:ext cx="2014791" cy="473128"/>
            <a:chOff x="-35118" y="4342063"/>
            <a:chExt cx="2014791" cy="473128"/>
          </a:xfrm>
        </p:grpSpPr>
        <p:sp>
          <p:nvSpPr>
            <p:cNvPr id="758" name="Google Shape;758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28"/>
          <p:cNvGrpSpPr/>
          <p:nvPr/>
        </p:nvGrpSpPr>
        <p:grpSpPr>
          <a:xfrm rot="10800000" flipH="1">
            <a:off x="39853" y="-260807"/>
            <a:ext cx="2014791" cy="473128"/>
            <a:chOff x="-35118" y="4342063"/>
            <a:chExt cx="2014791" cy="473128"/>
          </a:xfrm>
        </p:grpSpPr>
        <p:sp>
          <p:nvSpPr>
            <p:cNvPr id="761" name="Google Shape;761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8"/>
          <p:cNvGrpSpPr/>
          <p:nvPr/>
        </p:nvGrpSpPr>
        <p:grpSpPr>
          <a:xfrm rot="10800000">
            <a:off x="7755996" y="4031858"/>
            <a:ext cx="1129225" cy="1439250"/>
            <a:chOff x="5173625" y="-443725"/>
            <a:chExt cx="1129225" cy="1439250"/>
          </a:xfrm>
        </p:grpSpPr>
        <p:sp>
          <p:nvSpPr>
            <p:cNvPr id="764" name="Google Shape;764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767" name="Google Shape;767;p2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8"/>
          <p:cNvGrpSpPr/>
          <p:nvPr/>
        </p:nvGrpSpPr>
        <p:grpSpPr>
          <a:xfrm rot="10800000">
            <a:off x="7953846" y="4266083"/>
            <a:ext cx="1129225" cy="1439250"/>
            <a:chOff x="5173625" y="-443725"/>
            <a:chExt cx="1129225" cy="1439250"/>
          </a:xfrm>
        </p:grpSpPr>
        <p:sp>
          <p:nvSpPr>
            <p:cNvPr id="770" name="Google Shape;770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29"/>
          <p:cNvGrpSpPr/>
          <p:nvPr/>
        </p:nvGrpSpPr>
        <p:grpSpPr>
          <a:xfrm rot="10800000">
            <a:off x="-483504" y="3973396"/>
            <a:ext cx="920275" cy="1078300"/>
            <a:chOff x="4679675" y="-1053325"/>
            <a:chExt cx="920275" cy="1078300"/>
          </a:xfrm>
        </p:grpSpPr>
        <p:sp>
          <p:nvSpPr>
            <p:cNvPr id="774" name="Google Shape;774;p29"/>
            <p:cNvSpPr/>
            <p:nvPr/>
          </p:nvSpPr>
          <p:spPr>
            <a:xfrm>
              <a:off x="4783025" y="-10533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4679675" y="-936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29"/>
          <p:cNvGrpSpPr/>
          <p:nvPr/>
        </p:nvGrpSpPr>
        <p:grpSpPr>
          <a:xfrm rot="10800000">
            <a:off x="-364004" y="3564321"/>
            <a:ext cx="1129225" cy="1439250"/>
            <a:chOff x="5173625" y="-443725"/>
            <a:chExt cx="1129225" cy="1439250"/>
          </a:xfrm>
        </p:grpSpPr>
        <p:sp>
          <p:nvSpPr>
            <p:cNvPr id="777" name="Google Shape;777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29"/>
          <p:cNvGrpSpPr/>
          <p:nvPr/>
        </p:nvGrpSpPr>
        <p:grpSpPr>
          <a:xfrm rot="10800000" flipH="1">
            <a:off x="-351289" y="128490"/>
            <a:ext cx="2014791" cy="473128"/>
            <a:chOff x="-35118" y="4342063"/>
            <a:chExt cx="2014791" cy="473128"/>
          </a:xfrm>
        </p:grpSpPr>
        <p:sp>
          <p:nvSpPr>
            <p:cNvPr id="780" name="Google Shape;780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rot="10800000" flipH="1">
            <a:off x="-407289" y="4585092"/>
            <a:ext cx="2014791" cy="473128"/>
            <a:chOff x="-35118" y="4342063"/>
            <a:chExt cx="2014791" cy="473128"/>
          </a:xfrm>
        </p:grpSpPr>
        <p:sp>
          <p:nvSpPr>
            <p:cNvPr id="783" name="Google Shape;783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29"/>
          <p:cNvGrpSpPr/>
          <p:nvPr/>
        </p:nvGrpSpPr>
        <p:grpSpPr>
          <a:xfrm>
            <a:off x="-407297" y="4545227"/>
            <a:ext cx="2014791" cy="473128"/>
            <a:chOff x="-35118" y="4342063"/>
            <a:chExt cx="2014791" cy="473128"/>
          </a:xfrm>
        </p:grpSpPr>
        <p:sp>
          <p:nvSpPr>
            <p:cNvPr id="786" name="Google Shape;786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29"/>
          <p:cNvGrpSpPr/>
          <p:nvPr/>
        </p:nvGrpSpPr>
        <p:grpSpPr>
          <a:xfrm flipH="1">
            <a:off x="7755996" y="-324096"/>
            <a:ext cx="1129225" cy="1439250"/>
            <a:chOff x="5173625" y="-443725"/>
            <a:chExt cx="1129225" cy="1439250"/>
          </a:xfrm>
        </p:grpSpPr>
        <p:sp>
          <p:nvSpPr>
            <p:cNvPr id="789" name="Google Shape;789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29"/>
          <p:cNvGrpSpPr/>
          <p:nvPr/>
        </p:nvGrpSpPr>
        <p:grpSpPr>
          <a:xfrm>
            <a:off x="7506654" y="-466167"/>
            <a:ext cx="920275" cy="1078300"/>
            <a:chOff x="4679675" y="-443725"/>
            <a:chExt cx="920275" cy="1078300"/>
          </a:xfrm>
        </p:grpSpPr>
        <p:sp>
          <p:nvSpPr>
            <p:cNvPr id="792" name="Google Shape;792;p29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29"/>
          <p:cNvGrpSpPr/>
          <p:nvPr/>
        </p:nvGrpSpPr>
        <p:grpSpPr>
          <a:xfrm flipH="1">
            <a:off x="7953846" y="-558321"/>
            <a:ext cx="1129225" cy="1439250"/>
            <a:chOff x="5173625" y="-443725"/>
            <a:chExt cx="1129225" cy="1439250"/>
          </a:xfrm>
        </p:grpSpPr>
        <p:sp>
          <p:nvSpPr>
            <p:cNvPr id="795" name="Google Shape;795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29"/>
          <p:cNvGrpSpPr/>
          <p:nvPr/>
        </p:nvGrpSpPr>
        <p:grpSpPr>
          <a:xfrm rot="10800000" flipH="1">
            <a:off x="-198889" y="-100110"/>
            <a:ext cx="2014791" cy="473128"/>
            <a:chOff x="-35118" y="4342063"/>
            <a:chExt cx="2014791" cy="473128"/>
          </a:xfrm>
        </p:grpSpPr>
        <p:sp>
          <p:nvSpPr>
            <p:cNvPr id="798" name="Google Shape;798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30"/>
          <p:cNvGrpSpPr/>
          <p:nvPr/>
        </p:nvGrpSpPr>
        <p:grpSpPr>
          <a:xfrm flipH="1">
            <a:off x="-365562" y="4556641"/>
            <a:ext cx="2808779" cy="1148975"/>
            <a:chOff x="6525475" y="148600"/>
            <a:chExt cx="2808779" cy="1148975"/>
          </a:xfrm>
        </p:grpSpPr>
        <p:sp>
          <p:nvSpPr>
            <p:cNvPr id="802" name="Google Shape;802;p30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30"/>
          <p:cNvGrpSpPr/>
          <p:nvPr/>
        </p:nvGrpSpPr>
        <p:grpSpPr>
          <a:xfrm rot="10800000">
            <a:off x="7497756" y="4534879"/>
            <a:ext cx="1368260" cy="1078296"/>
            <a:chOff x="4231725" y="-443721"/>
            <a:chExt cx="1368260" cy="1078296"/>
          </a:xfrm>
        </p:grpSpPr>
        <p:sp>
          <p:nvSpPr>
            <p:cNvPr id="805" name="Google Shape;805;p30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p30"/>
          <p:cNvGrpSpPr/>
          <p:nvPr/>
        </p:nvGrpSpPr>
        <p:grpSpPr>
          <a:xfrm rot="10800000">
            <a:off x="6794891" y="4173929"/>
            <a:ext cx="1129225" cy="1439250"/>
            <a:chOff x="5173625" y="-443725"/>
            <a:chExt cx="1129225" cy="1439250"/>
          </a:xfrm>
        </p:grpSpPr>
        <p:sp>
          <p:nvSpPr>
            <p:cNvPr id="808" name="Google Shape;808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0"/>
          <p:cNvGrpSpPr/>
          <p:nvPr/>
        </p:nvGrpSpPr>
        <p:grpSpPr>
          <a:xfrm rot="10800000" flipH="1">
            <a:off x="3706041" y="4534879"/>
            <a:ext cx="920275" cy="1078300"/>
            <a:chOff x="4679675" y="-443725"/>
            <a:chExt cx="920275" cy="1078300"/>
          </a:xfrm>
        </p:grpSpPr>
        <p:sp>
          <p:nvSpPr>
            <p:cNvPr id="811" name="Google Shape;81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30"/>
          <p:cNvGrpSpPr/>
          <p:nvPr/>
        </p:nvGrpSpPr>
        <p:grpSpPr>
          <a:xfrm rot="10800000" flipH="1">
            <a:off x="4199991" y="4173929"/>
            <a:ext cx="1129225" cy="1439250"/>
            <a:chOff x="5173625" y="-443725"/>
            <a:chExt cx="1129225" cy="1439250"/>
          </a:xfrm>
        </p:grpSpPr>
        <p:sp>
          <p:nvSpPr>
            <p:cNvPr id="814" name="Google Shape;81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10800000">
            <a:off x="1329129" y="3924763"/>
            <a:ext cx="474200" cy="1505350"/>
            <a:chOff x="3995775" y="-443725"/>
            <a:chExt cx="474200" cy="1505350"/>
          </a:xfrm>
        </p:grpSpPr>
        <p:sp>
          <p:nvSpPr>
            <p:cNvPr id="817" name="Google Shape;817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820" name="Google Shape;820;p30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30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823" name="Google Shape;823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826" name="Google Shape;826;p3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0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829" name="Google Shape;829;p30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30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832" name="Google Shape;832;p30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835" name="Google Shape;835;p30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30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838" name="Google Shape;838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841" name="Google Shape;84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0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844" name="Google Shape;84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0"/>
          <p:cNvGrpSpPr/>
          <p:nvPr/>
        </p:nvGrpSpPr>
        <p:grpSpPr>
          <a:xfrm rot="5400000" flipH="1">
            <a:off x="-766398" y="4711608"/>
            <a:ext cx="2014791" cy="719731"/>
            <a:chOff x="-85249" y="4203623"/>
            <a:chExt cx="2014791" cy="719731"/>
          </a:xfrm>
        </p:grpSpPr>
        <p:grpSp>
          <p:nvGrpSpPr>
            <p:cNvPr id="847" name="Google Shape;847;p30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48" name="Google Shape;848;p30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" name="Google Shape;850;p30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51" name="Google Shape;851;p30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" name="Google Shape;853;p30"/>
          <p:cNvGrpSpPr/>
          <p:nvPr/>
        </p:nvGrpSpPr>
        <p:grpSpPr>
          <a:xfrm flipH="1">
            <a:off x="8418670" y="734101"/>
            <a:ext cx="2014791" cy="469195"/>
            <a:chOff x="-35118" y="4163517"/>
            <a:chExt cx="2014791" cy="469195"/>
          </a:xfrm>
        </p:grpSpPr>
        <p:sp>
          <p:nvSpPr>
            <p:cNvPr id="854" name="Google Shape;854;p30"/>
            <p:cNvSpPr/>
            <p:nvPr/>
          </p:nvSpPr>
          <p:spPr>
            <a:xfrm rot="-5400000">
              <a:off x="712889" y="3459167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861099" y="4163517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65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500"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marL="1371600" lvl="2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Raleway"/>
              <a:buChar char="■"/>
              <a:defRPr sz="13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aleway"/>
              <a:buChar char="●"/>
              <a:defRPr sz="1200"/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aleway"/>
              <a:buChar char="○"/>
              <a:defRPr sz="1100"/>
            </a:lvl5pPr>
            <a:lvl6pPr marL="2743200" lvl="5" indent="-2921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aleway"/>
              <a:buChar char="■"/>
              <a:defRPr sz="1000"/>
            </a:lvl6pPr>
            <a:lvl7pPr marL="3200400" lvl="6" indent="-2857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aleway"/>
              <a:buChar char="●"/>
              <a:defRPr sz="900"/>
            </a:lvl7pPr>
            <a:lvl8pPr marL="3657600" lvl="7" indent="-279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800"/>
              <a:buFont typeface="Raleway"/>
              <a:buChar char="○"/>
              <a:defRPr sz="800"/>
            </a:lvl8pPr>
            <a:lvl9pPr marL="4114800" lvl="8" indent="-2730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700"/>
              <a:buFont typeface="Raleway"/>
              <a:buChar char="■"/>
              <a:defRPr sz="700"/>
            </a:lvl9pPr>
          </a:lstStyle>
          <a:p>
            <a:endParaRPr/>
          </a:p>
        </p:txBody>
      </p:sp>
      <p:sp>
        <p:nvSpPr>
          <p:cNvPr id="108" name="Google Shape;108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1pPr>
            <a:lvl2pPr lvl="1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2pPr>
            <a:lvl3pPr lvl="2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3pPr>
            <a:lvl4pPr lvl="3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4pPr>
            <a:lvl5pPr lvl="4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5pPr>
            <a:lvl6pPr lvl="5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6pPr>
            <a:lvl7pPr lvl="6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7pPr>
            <a:lvl8pPr lvl="7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8pPr>
            <a:lvl9pPr lvl="8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" name="Google Shape;109;p4"/>
          <p:cNvGrpSpPr/>
          <p:nvPr/>
        </p:nvGrpSpPr>
        <p:grpSpPr>
          <a:xfrm>
            <a:off x="7754575" y="3807546"/>
            <a:ext cx="1138350" cy="1418750"/>
            <a:chOff x="1287525" y="3801250"/>
            <a:chExt cx="1138350" cy="1418750"/>
          </a:xfrm>
        </p:grpSpPr>
        <p:sp>
          <p:nvSpPr>
            <p:cNvPr id="110" name="Google Shape;110;p4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4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113" name="Google Shape;113;p4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114" name="Google Shape;114;p4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116;p4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117" name="Google Shape;117;p4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" name="Google Shape;119;p4"/>
          <p:cNvGrpSpPr/>
          <p:nvPr/>
        </p:nvGrpSpPr>
        <p:grpSpPr>
          <a:xfrm>
            <a:off x="8076400" y="4159825"/>
            <a:ext cx="929375" cy="1057800"/>
            <a:chOff x="8076400" y="4159825"/>
            <a:chExt cx="929375" cy="1057800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4"/>
          <p:cNvGrpSpPr/>
          <p:nvPr/>
        </p:nvGrpSpPr>
        <p:grpSpPr>
          <a:xfrm>
            <a:off x="-784112" y="3808068"/>
            <a:ext cx="1138350" cy="1418750"/>
            <a:chOff x="-784112" y="3818928"/>
            <a:chExt cx="1138350" cy="1418750"/>
          </a:xfrm>
        </p:grpSpPr>
        <p:sp>
          <p:nvSpPr>
            <p:cNvPr id="123" name="Google Shape;123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-571562" y="4051528"/>
            <a:ext cx="1138350" cy="1418750"/>
            <a:chOff x="-784112" y="3818928"/>
            <a:chExt cx="1138350" cy="1418750"/>
          </a:xfrm>
        </p:grpSpPr>
        <p:sp>
          <p:nvSpPr>
            <p:cNvPr id="126" name="Google Shape;126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19709" y="2145759"/>
            <a:ext cx="289868" cy="852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2758638" y="4173929"/>
            <a:ext cx="3178775" cy="143925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rot="10800000" flipH="1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10800000" flipH="1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rot="10800000" flipH="1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7860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3"/>
          <p:cNvSpPr txBox="1">
            <a:spLocks noGrp="1"/>
          </p:cNvSpPr>
          <p:nvPr>
            <p:ph type="title" idx="2" hasCustomPrompt="1"/>
          </p:nvPr>
        </p:nvSpPr>
        <p:spPr>
          <a:xfrm>
            <a:off x="3995121" y="1227576"/>
            <a:ext cx="1157400" cy="11574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>
            <a:spLocks noGrp="1"/>
          </p:cNvSpPr>
          <p:nvPr>
            <p:ph type="subTitle" idx="1"/>
          </p:nvPr>
        </p:nvSpPr>
        <p:spPr>
          <a:xfrm>
            <a:off x="2509200" y="3652872"/>
            <a:ext cx="4125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" name="Google Shape;74;p3"/>
          <p:cNvGrpSpPr/>
          <p:nvPr/>
        </p:nvGrpSpPr>
        <p:grpSpPr>
          <a:xfrm flipH="1">
            <a:off x="7153751" y="4056822"/>
            <a:ext cx="2074949" cy="962378"/>
            <a:chOff x="-85249" y="3960975"/>
            <a:chExt cx="2074949" cy="962378"/>
          </a:xfrm>
        </p:grpSpPr>
        <p:grpSp>
          <p:nvGrpSpPr>
            <p:cNvPr id="75" name="Google Shape;75;p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6" name="Google Shape;76;p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" name="Google Shape;78;p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9" name="Google Shape;79;p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81;p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2" name="Google Shape;82;p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" name="Google Shape;84;p3"/>
          <p:cNvGrpSpPr/>
          <p:nvPr/>
        </p:nvGrpSpPr>
        <p:grpSpPr>
          <a:xfrm flipH="1">
            <a:off x="323625" y="3807546"/>
            <a:ext cx="1138350" cy="1418750"/>
            <a:chOff x="1287525" y="3801250"/>
            <a:chExt cx="1138350" cy="1418750"/>
          </a:xfrm>
        </p:grpSpPr>
        <p:sp>
          <p:nvSpPr>
            <p:cNvPr id="85" name="Google Shape;85;p3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3"/>
          <p:cNvGrpSpPr/>
          <p:nvPr/>
        </p:nvGrpSpPr>
        <p:grpSpPr>
          <a:xfrm flipH="1">
            <a:off x="210775" y="4159825"/>
            <a:ext cx="929375" cy="1057800"/>
            <a:chOff x="8076400" y="4159825"/>
            <a:chExt cx="929375" cy="1057800"/>
          </a:xfrm>
        </p:grpSpPr>
        <p:sp>
          <p:nvSpPr>
            <p:cNvPr id="88" name="Google Shape;88;p3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993948" y="5750"/>
            <a:ext cx="1195349" cy="1078296"/>
            <a:chOff x="4404625" y="-443721"/>
            <a:chExt cx="1195349" cy="1078296"/>
          </a:xfrm>
        </p:grpSpPr>
        <p:sp>
          <p:nvSpPr>
            <p:cNvPr id="91" name="Google Shape;91;p3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3"/>
          <p:cNvGrpSpPr/>
          <p:nvPr/>
        </p:nvGrpSpPr>
        <p:grpSpPr>
          <a:xfrm>
            <a:off x="7810151" y="-104276"/>
            <a:ext cx="1129225" cy="1439250"/>
            <a:chOff x="5173625" y="-443725"/>
            <a:chExt cx="1129225" cy="1439250"/>
          </a:xfrm>
        </p:grpSpPr>
        <p:sp>
          <p:nvSpPr>
            <p:cNvPr id="94" name="Google Shape;94;p3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 rot="10800000" flipH="1">
            <a:off x="-784112" y="147249"/>
            <a:ext cx="1138350" cy="1418750"/>
            <a:chOff x="-784112" y="3818928"/>
            <a:chExt cx="1138350" cy="1418750"/>
          </a:xfrm>
        </p:grpSpPr>
        <p:sp>
          <p:nvSpPr>
            <p:cNvPr id="97" name="Google Shape;97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 rot="10800000" flipH="1">
            <a:off x="-370081" y="-96211"/>
            <a:ext cx="1138350" cy="1418750"/>
            <a:chOff x="-784112" y="3818928"/>
            <a:chExt cx="1138350" cy="1418750"/>
          </a:xfrm>
        </p:grpSpPr>
        <p:sp>
          <p:nvSpPr>
            <p:cNvPr id="100" name="Google Shape;100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3"/>
          <p:cNvGrpSpPr/>
          <p:nvPr/>
        </p:nvGrpSpPr>
        <p:grpSpPr>
          <a:xfrm rot="10800000" flipH="1">
            <a:off x="70117" y="-395120"/>
            <a:ext cx="1138350" cy="1418750"/>
            <a:chOff x="-784112" y="3818928"/>
            <a:chExt cx="1138350" cy="1418750"/>
          </a:xfrm>
        </p:grpSpPr>
        <p:sp>
          <p:nvSpPr>
            <p:cNvPr id="103" name="Google Shape;103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573698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65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500"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marL="1371600" lvl="2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Raleway"/>
              <a:buChar char="■"/>
              <a:defRPr sz="13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aleway"/>
              <a:buChar char="●"/>
              <a:defRPr sz="1200"/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aleway"/>
              <a:buChar char="○"/>
              <a:defRPr sz="1100"/>
            </a:lvl5pPr>
            <a:lvl6pPr marL="2743200" lvl="5" indent="-2921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aleway"/>
              <a:buChar char="■"/>
              <a:defRPr sz="1000"/>
            </a:lvl6pPr>
            <a:lvl7pPr marL="3200400" lvl="6" indent="-2857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aleway"/>
              <a:buChar char="●"/>
              <a:defRPr sz="900"/>
            </a:lvl7pPr>
            <a:lvl8pPr marL="3657600" lvl="7" indent="-279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800"/>
              <a:buFont typeface="Raleway"/>
              <a:buChar char="○"/>
              <a:defRPr sz="800"/>
            </a:lvl8pPr>
            <a:lvl9pPr marL="4114800" lvl="8" indent="-2730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700"/>
              <a:buFont typeface="Raleway"/>
              <a:buChar char="■"/>
              <a:defRPr sz="700"/>
            </a:lvl9pPr>
          </a:lstStyle>
          <a:p>
            <a:endParaRPr/>
          </a:p>
        </p:txBody>
      </p:sp>
      <p:sp>
        <p:nvSpPr>
          <p:cNvPr id="108" name="Google Shape;108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1pPr>
            <a:lvl2pPr lvl="1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2pPr>
            <a:lvl3pPr lvl="2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3pPr>
            <a:lvl4pPr lvl="3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4pPr>
            <a:lvl5pPr lvl="4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5pPr>
            <a:lvl6pPr lvl="5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6pPr>
            <a:lvl7pPr lvl="6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7pPr>
            <a:lvl8pPr lvl="7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8pPr>
            <a:lvl9pPr lvl="8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" name="Google Shape;109;p4"/>
          <p:cNvGrpSpPr/>
          <p:nvPr/>
        </p:nvGrpSpPr>
        <p:grpSpPr>
          <a:xfrm>
            <a:off x="7754575" y="3807546"/>
            <a:ext cx="1138350" cy="1418750"/>
            <a:chOff x="1287525" y="3801250"/>
            <a:chExt cx="1138350" cy="1418750"/>
          </a:xfrm>
        </p:grpSpPr>
        <p:sp>
          <p:nvSpPr>
            <p:cNvPr id="110" name="Google Shape;110;p4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4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113" name="Google Shape;113;p4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114" name="Google Shape;114;p4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116;p4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117" name="Google Shape;117;p4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" name="Google Shape;119;p4"/>
          <p:cNvGrpSpPr/>
          <p:nvPr/>
        </p:nvGrpSpPr>
        <p:grpSpPr>
          <a:xfrm>
            <a:off x="8076400" y="4159825"/>
            <a:ext cx="929375" cy="1057800"/>
            <a:chOff x="8076400" y="4159825"/>
            <a:chExt cx="929375" cy="1057800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4"/>
          <p:cNvGrpSpPr/>
          <p:nvPr/>
        </p:nvGrpSpPr>
        <p:grpSpPr>
          <a:xfrm>
            <a:off x="-784112" y="3808068"/>
            <a:ext cx="1138350" cy="1418750"/>
            <a:chOff x="-784112" y="3818928"/>
            <a:chExt cx="1138350" cy="1418750"/>
          </a:xfrm>
        </p:grpSpPr>
        <p:sp>
          <p:nvSpPr>
            <p:cNvPr id="123" name="Google Shape;123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-571562" y="4051528"/>
            <a:ext cx="1138350" cy="1418750"/>
            <a:chOff x="-784112" y="3818928"/>
            <a:chExt cx="1138350" cy="1418750"/>
          </a:xfrm>
        </p:grpSpPr>
        <p:sp>
          <p:nvSpPr>
            <p:cNvPr id="126" name="Google Shape;126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867163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5"/>
          <p:cNvGrpSpPr/>
          <p:nvPr/>
        </p:nvGrpSpPr>
        <p:grpSpPr>
          <a:xfrm>
            <a:off x="288363" y="-791171"/>
            <a:ext cx="1368260" cy="1078296"/>
            <a:chOff x="4231725" y="-443721"/>
            <a:chExt cx="1368260" cy="1078296"/>
          </a:xfrm>
        </p:grpSpPr>
        <p:sp>
          <p:nvSpPr>
            <p:cNvPr id="130" name="Google Shape;130;p5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5"/>
          <p:cNvGrpSpPr/>
          <p:nvPr/>
        </p:nvGrpSpPr>
        <p:grpSpPr>
          <a:xfrm>
            <a:off x="163463" y="-105375"/>
            <a:ext cx="1129225" cy="1439250"/>
            <a:chOff x="5173625" y="-443725"/>
            <a:chExt cx="1129225" cy="1439250"/>
          </a:xfrm>
        </p:grpSpPr>
        <p:sp>
          <p:nvSpPr>
            <p:cNvPr id="133" name="Google Shape;133;p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5"/>
          <p:cNvGrpSpPr/>
          <p:nvPr/>
        </p:nvGrpSpPr>
        <p:grpSpPr>
          <a:xfrm flipH="1">
            <a:off x="7898942" y="-257775"/>
            <a:ext cx="920275" cy="1078300"/>
            <a:chOff x="4679675" y="-443725"/>
            <a:chExt cx="920275" cy="1078300"/>
          </a:xfrm>
        </p:grpSpPr>
        <p:sp>
          <p:nvSpPr>
            <p:cNvPr id="136" name="Google Shape;136;p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5"/>
          <p:cNvGrpSpPr/>
          <p:nvPr/>
        </p:nvGrpSpPr>
        <p:grpSpPr>
          <a:xfrm flipH="1">
            <a:off x="7348442" y="-105375"/>
            <a:ext cx="1129225" cy="1439250"/>
            <a:chOff x="5173625" y="-443725"/>
            <a:chExt cx="1129225" cy="1439250"/>
          </a:xfrm>
        </p:grpSpPr>
        <p:sp>
          <p:nvSpPr>
            <p:cNvPr id="139" name="Google Shape;139;p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5"/>
          <p:cNvSpPr txBox="1">
            <a:spLocks noGrp="1"/>
          </p:cNvSpPr>
          <p:nvPr>
            <p:ph type="subTitle" idx="1"/>
          </p:nvPr>
        </p:nvSpPr>
        <p:spPr>
          <a:xfrm>
            <a:off x="1290763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ubTitle" idx="2"/>
          </p:nvPr>
        </p:nvSpPr>
        <p:spPr>
          <a:xfrm>
            <a:off x="5427738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3"/>
          </p:nvPr>
        </p:nvSpPr>
        <p:spPr>
          <a:xfrm>
            <a:off x="1290775" y="3562899"/>
            <a:ext cx="2425500" cy="8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subTitle" idx="4"/>
          </p:nvPr>
        </p:nvSpPr>
        <p:spPr>
          <a:xfrm>
            <a:off x="5427750" y="3562899"/>
            <a:ext cx="2425500" cy="8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1704750" y="539700"/>
            <a:ext cx="5734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007658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6"/>
          <p:cNvGrpSpPr/>
          <p:nvPr/>
        </p:nvGrpSpPr>
        <p:grpSpPr>
          <a:xfrm>
            <a:off x="-331199" y="-1100503"/>
            <a:ext cx="2948397" cy="2299878"/>
            <a:chOff x="-148524" y="-1091464"/>
            <a:chExt cx="2948397" cy="2299878"/>
          </a:xfrm>
        </p:grpSpPr>
        <p:grpSp>
          <p:nvGrpSpPr>
            <p:cNvPr id="148" name="Google Shape;148;p6"/>
            <p:cNvGrpSpPr/>
            <p:nvPr/>
          </p:nvGrpSpPr>
          <p:grpSpPr>
            <a:xfrm>
              <a:off x="-148524" y="246037"/>
              <a:ext cx="2074949" cy="962378"/>
              <a:chOff x="-85249" y="3960975"/>
              <a:chExt cx="2074949" cy="962378"/>
            </a:xfrm>
          </p:grpSpPr>
          <p:grpSp>
            <p:nvGrpSpPr>
              <p:cNvPr id="149" name="Google Shape;149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50" name="Google Shape;150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51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" name="Google Shape;152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53" name="Google Shape;153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5" name="Google Shape;155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56" name="Google Shape;156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8" name="Google Shape;158;p6"/>
            <p:cNvGrpSpPr/>
            <p:nvPr/>
          </p:nvGrpSpPr>
          <p:grpSpPr>
            <a:xfrm rot="-899960">
              <a:off x="374474" y="-828634"/>
              <a:ext cx="2249258" cy="1657275"/>
              <a:chOff x="746475" y="-443725"/>
              <a:chExt cx="2249325" cy="1657325"/>
            </a:xfrm>
          </p:grpSpPr>
          <p:sp>
            <p:nvSpPr>
              <p:cNvPr id="159" name="Google Shape;159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86355" h="62433" fill="none" extrusionOk="0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" name="Google Shape;161;p6"/>
          <p:cNvGrpSpPr/>
          <p:nvPr/>
        </p:nvGrpSpPr>
        <p:grpSpPr>
          <a:xfrm flipH="1">
            <a:off x="6526801" y="-1100503"/>
            <a:ext cx="2948397" cy="2299878"/>
            <a:chOff x="3876" y="-939064"/>
            <a:chExt cx="2948397" cy="2299878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3876" y="398437"/>
              <a:ext cx="2074949" cy="962378"/>
              <a:chOff x="-85249" y="3960975"/>
              <a:chExt cx="2074949" cy="962378"/>
            </a:xfrm>
          </p:grpSpPr>
          <p:grpSp>
            <p:nvGrpSpPr>
              <p:cNvPr id="163" name="Google Shape;163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64" name="Google Shape;164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6" name="Google Shape;166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67" name="Google Shape;167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" name="Google Shape;169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70" name="Google Shape;170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2" name="Google Shape;172;p6"/>
            <p:cNvGrpSpPr/>
            <p:nvPr/>
          </p:nvGrpSpPr>
          <p:grpSpPr>
            <a:xfrm rot="-899960">
              <a:off x="526874" y="-676234"/>
              <a:ext cx="2249258" cy="1657275"/>
              <a:chOff x="746475" y="-443725"/>
              <a:chExt cx="2249325" cy="1657325"/>
            </a:xfrm>
          </p:grpSpPr>
          <p:sp>
            <p:nvSpPr>
              <p:cNvPr id="173" name="Google Shape;173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86355" h="62433" fill="none" extrusionOk="0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" name="Google Shape;175;p6"/>
          <p:cNvSpPr txBox="1">
            <a:spLocks noGrp="1"/>
          </p:cNvSpPr>
          <p:nvPr>
            <p:ph type="title"/>
          </p:nvPr>
        </p:nvSpPr>
        <p:spPr>
          <a:xfrm>
            <a:off x="2060700" y="539700"/>
            <a:ext cx="5022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75315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7"/>
          <p:cNvGrpSpPr/>
          <p:nvPr/>
        </p:nvGrpSpPr>
        <p:grpSpPr>
          <a:xfrm>
            <a:off x="-240841" y="4543828"/>
            <a:ext cx="2014791" cy="473128"/>
            <a:chOff x="-35118" y="4342063"/>
            <a:chExt cx="2014791" cy="473128"/>
          </a:xfrm>
        </p:grpSpPr>
        <p:sp>
          <p:nvSpPr>
            <p:cNvPr id="178" name="Google Shape;178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7"/>
          <p:cNvGrpSpPr/>
          <p:nvPr/>
        </p:nvGrpSpPr>
        <p:grpSpPr>
          <a:xfrm>
            <a:off x="-185941" y="4793793"/>
            <a:ext cx="2014791" cy="473128"/>
            <a:chOff x="-35118" y="4342063"/>
            <a:chExt cx="2014791" cy="473128"/>
          </a:xfrm>
        </p:grpSpPr>
        <p:sp>
          <p:nvSpPr>
            <p:cNvPr id="181" name="Google Shape;181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7"/>
          <p:cNvGrpSpPr/>
          <p:nvPr/>
        </p:nvGrpSpPr>
        <p:grpSpPr>
          <a:xfrm>
            <a:off x="-27101" y="9826"/>
            <a:ext cx="1697125" cy="576045"/>
            <a:chOff x="-27101" y="9826"/>
            <a:chExt cx="1697125" cy="576045"/>
          </a:xfrm>
        </p:grpSpPr>
        <p:grpSp>
          <p:nvGrpSpPr>
            <p:cNvPr id="184" name="Google Shape;184;p7"/>
            <p:cNvGrpSpPr/>
            <p:nvPr/>
          </p:nvGrpSpPr>
          <p:grpSpPr>
            <a:xfrm rot="5400000">
              <a:off x="568188" y="-433231"/>
              <a:ext cx="423826" cy="1614380"/>
              <a:chOff x="236836" y="140933"/>
              <a:chExt cx="423826" cy="1614380"/>
            </a:xfrm>
          </p:grpSpPr>
          <p:sp>
            <p:nvSpPr>
              <p:cNvPr id="185" name="Google Shape;185;p7"/>
              <p:cNvSpPr/>
              <p:nvPr/>
            </p:nvSpPr>
            <p:spPr>
              <a:xfrm>
                <a:off x="292013" y="249370"/>
                <a:ext cx="334005" cy="1407885"/>
              </a:xfrm>
              <a:custGeom>
                <a:avLst/>
                <a:gdLst/>
                <a:ahLst/>
                <a:cxnLst/>
                <a:rect l="l" t="t" r="r" b="b"/>
                <a:pathLst>
                  <a:path w="7478" h="31521" extrusionOk="0">
                    <a:moveTo>
                      <a:pt x="6870" y="0"/>
                    </a:moveTo>
                    <a:lnTo>
                      <a:pt x="6870" y="8177"/>
                    </a:lnTo>
                    <a:cubicBezTo>
                      <a:pt x="5441" y="9636"/>
                      <a:pt x="3982" y="11094"/>
                      <a:pt x="2554" y="12493"/>
                    </a:cubicBezTo>
                    <a:lnTo>
                      <a:pt x="122" y="14924"/>
                    </a:lnTo>
                    <a:lnTo>
                      <a:pt x="31" y="15046"/>
                    </a:lnTo>
                    <a:lnTo>
                      <a:pt x="1" y="15107"/>
                    </a:lnTo>
                    <a:cubicBezTo>
                      <a:pt x="1" y="15167"/>
                      <a:pt x="1" y="15228"/>
                      <a:pt x="1" y="15289"/>
                    </a:cubicBezTo>
                    <a:lnTo>
                      <a:pt x="1" y="31520"/>
                    </a:lnTo>
                    <a:lnTo>
                      <a:pt x="578" y="31520"/>
                    </a:lnTo>
                    <a:lnTo>
                      <a:pt x="578" y="15319"/>
                    </a:lnTo>
                    <a:cubicBezTo>
                      <a:pt x="1368" y="14529"/>
                      <a:pt x="2189" y="13739"/>
                      <a:pt x="2979" y="12918"/>
                    </a:cubicBezTo>
                    <a:cubicBezTo>
                      <a:pt x="4438" y="11490"/>
                      <a:pt x="5928" y="9970"/>
                      <a:pt x="7387" y="8511"/>
                    </a:cubicBezTo>
                    <a:lnTo>
                      <a:pt x="7478" y="8420"/>
                    </a:lnTo>
                    <a:lnTo>
                      <a:pt x="74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542088" y="140933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236836" y="1637488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" name="Google Shape;188;p7"/>
            <p:cNvGrpSpPr/>
            <p:nvPr/>
          </p:nvGrpSpPr>
          <p:grpSpPr>
            <a:xfrm rot="5400000">
              <a:off x="607062" y="-624336"/>
              <a:ext cx="428800" cy="1697125"/>
              <a:chOff x="79461" y="58200"/>
              <a:chExt cx="428800" cy="1697125"/>
            </a:xfrm>
          </p:grpSpPr>
          <p:sp>
            <p:nvSpPr>
              <p:cNvPr id="189" name="Google Shape;189;p7"/>
              <p:cNvSpPr/>
              <p:nvPr/>
            </p:nvSpPr>
            <p:spPr>
              <a:xfrm>
                <a:off x="138597" y="176034"/>
                <a:ext cx="334050" cy="148122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3163" extrusionOk="0">
                    <a:moveTo>
                      <a:pt x="6870" y="1"/>
                    </a:moveTo>
                    <a:lnTo>
                      <a:pt x="6870" y="8208"/>
                    </a:lnTo>
                    <a:cubicBezTo>
                      <a:pt x="5442" y="9636"/>
                      <a:pt x="3983" y="11095"/>
                      <a:pt x="2554" y="12524"/>
                    </a:cubicBezTo>
                    <a:cubicBezTo>
                      <a:pt x="1764" y="13344"/>
                      <a:pt x="943" y="14135"/>
                      <a:pt x="122" y="14986"/>
                    </a:cubicBezTo>
                    <a:cubicBezTo>
                      <a:pt x="62" y="15016"/>
                      <a:pt x="31" y="15047"/>
                      <a:pt x="1" y="15107"/>
                    </a:cubicBezTo>
                    <a:lnTo>
                      <a:pt x="1" y="15168"/>
                    </a:lnTo>
                    <a:lnTo>
                      <a:pt x="1" y="33162"/>
                    </a:lnTo>
                    <a:lnTo>
                      <a:pt x="578" y="33162"/>
                    </a:lnTo>
                    <a:lnTo>
                      <a:pt x="578" y="15351"/>
                    </a:lnTo>
                    <a:lnTo>
                      <a:pt x="2980" y="12949"/>
                    </a:lnTo>
                    <a:cubicBezTo>
                      <a:pt x="4408" y="11490"/>
                      <a:pt x="5928" y="10001"/>
                      <a:pt x="7387" y="8512"/>
                    </a:cubicBezTo>
                    <a:lnTo>
                      <a:pt x="7478" y="8420"/>
                    </a:lnTo>
                    <a:lnTo>
                      <a:pt x="74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389686" y="582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79461" y="16375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" name="Google Shape;192;p7"/>
          <p:cNvGrpSpPr/>
          <p:nvPr/>
        </p:nvGrpSpPr>
        <p:grpSpPr>
          <a:xfrm flipH="1">
            <a:off x="7374534" y="76783"/>
            <a:ext cx="2014791" cy="473128"/>
            <a:chOff x="-35118" y="4342063"/>
            <a:chExt cx="2014791" cy="473128"/>
          </a:xfrm>
        </p:grpSpPr>
        <p:sp>
          <p:nvSpPr>
            <p:cNvPr id="193" name="Google Shape;193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7"/>
          <p:cNvGrpSpPr/>
          <p:nvPr/>
        </p:nvGrpSpPr>
        <p:grpSpPr>
          <a:xfrm flipH="1">
            <a:off x="7472034" y="479147"/>
            <a:ext cx="2014791" cy="473128"/>
            <a:chOff x="-35118" y="4342063"/>
            <a:chExt cx="2014791" cy="473128"/>
          </a:xfrm>
        </p:grpSpPr>
        <p:sp>
          <p:nvSpPr>
            <p:cNvPr id="196" name="Google Shape;196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7"/>
          <p:cNvGrpSpPr/>
          <p:nvPr/>
        </p:nvGrpSpPr>
        <p:grpSpPr>
          <a:xfrm rot="10800000" flipH="1">
            <a:off x="6230050" y="4537371"/>
            <a:ext cx="920275" cy="1078300"/>
            <a:chOff x="4679675" y="-443725"/>
            <a:chExt cx="920275" cy="1078300"/>
          </a:xfrm>
        </p:grpSpPr>
        <p:sp>
          <p:nvSpPr>
            <p:cNvPr id="199" name="Google Shape;199;p7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7"/>
          <p:cNvGrpSpPr/>
          <p:nvPr/>
        </p:nvGrpSpPr>
        <p:grpSpPr>
          <a:xfrm rot="10800000" flipH="1">
            <a:off x="6724000" y="4140263"/>
            <a:ext cx="1129225" cy="1439250"/>
            <a:chOff x="5173625" y="-443725"/>
            <a:chExt cx="1129225" cy="1439250"/>
          </a:xfrm>
        </p:grpSpPr>
        <p:sp>
          <p:nvSpPr>
            <p:cNvPr id="202" name="Google Shape;202;p7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7"/>
          <p:cNvSpPr txBox="1">
            <a:spLocks noGrp="1"/>
          </p:cNvSpPr>
          <p:nvPr>
            <p:ph type="title"/>
          </p:nvPr>
        </p:nvSpPr>
        <p:spPr>
          <a:xfrm>
            <a:off x="706725" y="980400"/>
            <a:ext cx="4254600" cy="8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7"/>
          <p:cNvSpPr txBox="1">
            <a:spLocks noGrp="1"/>
          </p:cNvSpPr>
          <p:nvPr>
            <p:ph type="body" idx="1"/>
          </p:nvPr>
        </p:nvSpPr>
        <p:spPr>
          <a:xfrm>
            <a:off x="713325" y="1770600"/>
            <a:ext cx="4254600" cy="24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09243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8"/>
          <p:cNvGrpSpPr/>
          <p:nvPr/>
        </p:nvGrpSpPr>
        <p:grpSpPr>
          <a:xfrm>
            <a:off x="260351" y="2145759"/>
            <a:ext cx="289868" cy="852000"/>
            <a:chOff x="456616" y="2161476"/>
            <a:chExt cx="289868" cy="852000"/>
          </a:xfrm>
        </p:grpSpPr>
        <p:sp>
          <p:nvSpPr>
            <p:cNvPr id="208" name="Google Shape;208;p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8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214" name="Google Shape;214;p8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8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217" name="Google Shape;217;p8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218" name="Google Shape;218;p8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8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221" name="Google Shape;221;p8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8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" name="Google Shape;223;p8"/>
          <p:cNvGrpSpPr/>
          <p:nvPr/>
        </p:nvGrpSpPr>
        <p:grpSpPr>
          <a:xfrm rot="-5400000">
            <a:off x="7870685" y="4684474"/>
            <a:ext cx="2014791" cy="469199"/>
            <a:chOff x="-35118" y="4345992"/>
            <a:chExt cx="2014791" cy="469199"/>
          </a:xfrm>
        </p:grpSpPr>
        <p:sp>
          <p:nvSpPr>
            <p:cNvPr id="224" name="Google Shape;224;p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861099" y="4345992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226;p8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227" name="Google Shape;227;p8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" name="Google Shape;233;p8"/>
          <p:cNvGrpSpPr/>
          <p:nvPr/>
        </p:nvGrpSpPr>
        <p:grpSpPr>
          <a:xfrm>
            <a:off x="6362038" y="4861441"/>
            <a:ext cx="2808779" cy="1148975"/>
            <a:chOff x="6525475" y="148600"/>
            <a:chExt cx="2808779" cy="1148975"/>
          </a:xfrm>
        </p:grpSpPr>
        <p:sp>
          <p:nvSpPr>
            <p:cNvPr id="234" name="Google Shape;234;p8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8"/>
          <p:cNvSpPr txBox="1">
            <a:spLocks noGrp="1"/>
          </p:cNvSpPr>
          <p:nvPr>
            <p:ph type="title"/>
          </p:nvPr>
        </p:nvSpPr>
        <p:spPr>
          <a:xfrm>
            <a:off x="766675" y="1421850"/>
            <a:ext cx="4616100" cy="22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557827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9"/>
          <p:cNvGrpSpPr/>
          <p:nvPr/>
        </p:nvGrpSpPr>
        <p:grpSpPr>
          <a:xfrm rot="-5400000" flipH="1">
            <a:off x="8142388" y="3383598"/>
            <a:ext cx="1138350" cy="1418750"/>
            <a:chOff x="-784112" y="3818928"/>
            <a:chExt cx="1138350" cy="1418750"/>
          </a:xfrm>
        </p:grpSpPr>
        <p:sp>
          <p:nvSpPr>
            <p:cNvPr id="239" name="Google Shape;239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9"/>
          <p:cNvGrpSpPr/>
          <p:nvPr/>
        </p:nvGrpSpPr>
        <p:grpSpPr>
          <a:xfrm rot="-5400000" flipH="1">
            <a:off x="8374988" y="3596148"/>
            <a:ext cx="1138350" cy="1418750"/>
            <a:chOff x="-784112" y="3818928"/>
            <a:chExt cx="1138350" cy="1418750"/>
          </a:xfrm>
        </p:grpSpPr>
        <p:sp>
          <p:nvSpPr>
            <p:cNvPr id="242" name="Google Shape;242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-272766" y="74745"/>
            <a:ext cx="2014791" cy="473128"/>
            <a:chOff x="-35118" y="4342063"/>
            <a:chExt cx="2014791" cy="473128"/>
          </a:xfrm>
        </p:grpSpPr>
        <p:sp>
          <p:nvSpPr>
            <p:cNvPr id="245" name="Google Shape;245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7413751" y="76596"/>
            <a:ext cx="2033837" cy="1117221"/>
            <a:chOff x="7413751" y="76596"/>
            <a:chExt cx="2033837" cy="1117221"/>
          </a:xfrm>
        </p:grpSpPr>
        <p:grpSp>
          <p:nvGrpSpPr>
            <p:cNvPr id="248" name="Google Shape;248;p9"/>
            <p:cNvGrpSpPr/>
            <p:nvPr/>
          </p:nvGrpSpPr>
          <p:grpSpPr>
            <a:xfrm flipH="1">
              <a:off x="7413751" y="76596"/>
              <a:ext cx="2033837" cy="463108"/>
              <a:chOff x="-101291" y="3967072"/>
              <a:chExt cx="2033837" cy="463108"/>
            </a:xfrm>
          </p:grpSpPr>
          <p:sp>
            <p:nvSpPr>
              <p:cNvPr id="249" name="Google Shape;249;p9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1813971" y="396707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251;p9"/>
            <p:cNvGrpSpPr/>
            <p:nvPr/>
          </p:nvGrpSpPr>
          <p:grpSpPr>
            <a:xfrm flipH="1">
              <a:off x="7423284" y="366543"/>
              <a:ext cx="2014791" cy="473124"/>
              <a:chOff x="-35118" y="4159588"/>
              <a:chExt cx="2014791" cy="473124"/>
            </a:xfrm>
          </p:grpSpPr>
          <p:sp>
            <p:nvSpPr>
              <p:cNvPr id="252" name="Google Shape;252;p9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1861099" y="4159588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 flipH="1">
              <a:off x="7423276" y="720689"/>
              <a:ext cx="2014791" cy="473128"/>
              <a:chOff x="-35118" y="4342063"/>
              <a:chExt cx="2014791" cy="473128"/>
            </a:xfrm>
          </p:grpSpPr>
          <p:sp>
            <p:nvSpPr>
              <p:cNvPr id="255" name="Google Shape;255;p9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1861099" y="4342063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" name="Google Shape;257;p9"/>
          <p:cNvGrpSpPr/>
          <p:nvPr/>
        </p:nvGrpSpPr>
        <p:grpSpPr>
          <a:xfrm>
            <a:off x="-370266" y="473288"/>
            <a:ext cx="2014791" cy="473128"/>
            <a:chOff x="-35118" y="4342063"/>
            <a:chExt cx="2014791" cy="473128"/>
          </a:xfrm>
        </p:grpSpPr>
        <p:sp>
          <p:nvSpPr>
            <p:cNvPr id="258" name="Google Shape;258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9"/>
          <p:cNvSpPr txBox="1">
            <a:spLocks noGrp="1"/>
          </p:cNvSpPr>
          <p:nvPr>
            <p:ph type="title"/>
          </p:nvPr>
        </p:nvSpPr>
        <p:spPr>
          <a:xfrm>
            <a:off x="4691075" y="1303150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1" name="Google Shape;261;p9"/>
          <p:cNvSpPr txBox="1">
            <a:spLocks noGrp="1"/>
          </p:cNvSpPr>
          <p:nvPr>
            <p:ph type="subTitle" idx="1"/>
          </p:nvPr>
        </p:nvSpPr>
        <p:spPr>
          <a:xfrm>
            <a:off x="4691175" y="2143100"/>
            <a:ext cx="3663300" cy="16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555312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 txBox="1">
            <a:spLocks noGrp="1"/>
          </p:cNvSpPr>
          <p:nvPr>
            <p:ph type="title"/>
          </p:nvPr>
        </p:nvSpPr>
        <p:spPr>
          <a:xfrm>
            <a:off x="-41150" y="4095000"/>
            <a:ext cx="9226200" cy="508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634398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1"/>
          <p:cNvGrpSpPr/>
          <p:nvPr/>
        </p:nvGrpSpPr>
        <p:grpSpPr>
          <a:xfrm rot="10800000" flipH="1">
            <a:off x="5345388" y="4117956"/>
            <a:ext cx="482550" cy="1505350"/>
            <a:chOff x="3121150" y="-443725"/>
            <a:chExt cx="482550" cy="1505350"/>
          </a:xfrm>
        </p:grpSpPr>
        <p:sp>
          <p:nvSpPr>
            <p:cNvPr id="266" name="Google Shape;266;p11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11"/>
          <p:cNvGrpSpPr/>
          <p:nvPr/>
        </p:nvGrpSpPr>
        <p:grpSpPr>
          <a:xfrm rot="10800000" flipH="1">
            <a:off x="4214663" y="4545006"/>
            <a:ext cx="929375" cy="1078300"/>
            <a:chOff x="1990425" y="-443725"/>
            <a:chExt cx="929375" cy="1078300"/>
          </a:xfrm>
        </p:grpSpPr>
        <p:sp>
          <p:nvSpPr>
            <p:cNvPr id="269" name="Google Shape;269;p11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11"/>
          <p:cNvGrpSpPr/>
          <p:nvPr/>
        </p:nvGrpSpPr>
        <p:grpSpPr>
          <a:xfrm rot="10800000" flipH="1">
            <a:off x="3511763" y="4184056"/>
            <a:ext cx="1138350" cy="1439250"/>
            <a:chOff x="1287525" y="-443725"/>
            <a:chExt cx="1138350" cy="1439250"/>
          </a:xfrm>
        </p:grpSpPr>
        <p:sp>
          <p:nvSpPr>
            <p:cNvPr id="272" name="Google Shape;272;p11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11"/>
          <p:cNvGrpSpPr/>
          <p:nvPr/>
        </p:nvGrpSpPr>
        <p:grpSpPr>
          <a:xfrm rot="10800000" flipH="1">
            <a:off x="6220013" y="4117956"/>
            <a:ext cx="474200" cy="1505350"/>
            <a:chOff x="3995775" y="-443725"/>
            <a:chExt cx="474200" cy="1505350"/>
          </a:xfrm>
        </p:grpSpPr>
        <p:sp>
          <p:nvSpPr>
            <p:cNvPr id="275" name="Google Shape;275;p11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1"/>
          <p:cNvGrpSpPr/>
          <p:nvPr/>
        </p:nvGrpSpPr>
        <p:grpSpPr>
          <a:xfrm rot="10800000" flipH="1">
            <a:off x="6903913" y="4545006"/>
            <a:ext cx="920275" cy="1078300"/>
            <a:chOff x="4679675" y="-443725"/>
            <a:chExt cx="920275" cy="1078300"/>
          </a:xfrm>
        </p:grpSpPr>
        <p:sp>
          <p:nvSpPr>
            <p:cNvPr id="278" name="Google Shape;278;p11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11"/>
          <p:cNvGrpSpPr/>
          <p:nvPr/>
        </p:nvGrpSpPr>
        <p:grpSpPr>
          <a:xfrm rot="10800000" flipH="1">
            <a:off x="7397863" y="4184056"/>
            <a:ext cx="1129225" cy="1439250"/>
            <a:chOff x="5173625" y="-443725"/>
            <a:chExt cx="1129225" cy="1439250"/>
          </a:xfrm>
        </p:grpSpPr>
        <p:sp>
          <p:nvSpPr>
            <p:cNvPr id="281" name="Google Shape;281;p1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11"/>
          <p:cNvGrpSpPr/>
          <p:nvPr/>
        </p:nvGrpSpPr>
        <p:grpSpPr>
          <a:xfrm rot="10800000" flipH="1">
            <a:off x="8350838" y="3965981"/>
            <a:ext cx="2240950" cy="1657325"/>
            <a:chOff x="4603700" y="-443725"/>
            <a:chExt cx="2240950" cy="1657325"/>
          </a:xfrm>
        </p:grpSpPr>
        <p:sp>
          <p:nvSpPr>
            <p:cNvPr id="284" name="Google Shape;284;p11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11"/>
          <p:cNvGrpSpPr/>
          <p:nvPr/>
        </p:nvGrpSpPr>
        <p:grpSpPr>
          <a:xfrm>
            <a:off x="8285739" y="2145759"/>
            <a:ext cx="289868" cy="852000"/>
            <a:chOff x="456616" y="2161476"/>
            <a:chExt cx="289868" cy="852000"/>
          </a:xfrm>
        </p:grpSpPr>
        <p:sp>
          <p:nvSpPr>
            <p:cNvPr id="287" name="Google Shape;287;p11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11"/>
          <p:cNvGrpSpPr/>
          <p:nvPr/>
        </p:nvGrpSpPr>
        <p:grpSpPr>
          <a:xfrm>
            <a:off x="7733951" y="-104276"/>
            <a:ext cx="1129225" cy="1439250"/>
            <a:chOff x="5173625" y="-443725"/>
            <a:chExt cx="1129225" cy="1439250"/>
          </a:xfrm>
        </p:grpSpPr>
        <p:sp>
          <p:nvSpPr>
            <p:cNvPr id="293" name="Google Shape;293;p1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" name="Google Shape;295;p11"/>
          <p:cNvSpPr txBox="1">
            <a:spLocks noGrp="1"/>
          </p:cNvSpPr>
          <p:nvPr>
            <p:ph type="title" hasCustomPrompt="1"/>
          </p:nvPr>
        </p:nvSpPr>
        <p:spPr>
          <a:xfrm>
            <a:off x="1681800" y="1603075"/>
            <a:ext cx="5780400" cy="13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6" name="Google Shape;296;p11"/>
          <p:cNvSpPr txBox="1">
            <a:spLocks noGrp="1"/>
          </p:cNvSpPr>
          <p:nvPr>
            <p:ph type="subTitle" idx="1"/>
          </p:nvPr>
        </p:nvSpPr>
        <p:spPr>
          <a:xfrm>
            <a:off x="2059200" y="2969825"/>
            <a:ext cx="5025600" cy="5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1566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5"/>
          <p:cNvGrpSpPr/>
          <p:nvPr/>
        </p:nvGrpSpPr>
        <p:grpSpPr>
          <a:xfrm>
            <a:off x="288363" y="-791171"/>
            <a:ext cx="1368260" cy="1078296"/>
            <a:chOff x="4231725" y="-443721"/>
            <a:chExt cx="1368260" cy="1078296"/>
          </a:xfrm>
        </p:grpSpPr>
        <p:sp>
          <p:nvSpPr>
            <p:cNvPr id="130" name="Google Shape;130;p5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5"/>
          <p:cNvGrpSpPr/>
          <p:nvPr/>
        </p:nvGrpSpPr>
        <p:grpSpPr>
          <a:xfrm>
            <a:off x="163463" y="-105375"/>
            <a:ext cx="1129225" cy="1439250"/>
            <a:chOff x="5173625" y="-443725"/>
            <a:chExt cx="1129225" cy="1439250"/>
          </a:xfrm>
        </p:grpSpPr>
        <p:sp>
          <p:nvSpPr>
            <p:cNvPr id="133" name="Google Shape;133;p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5"/>
          <p:cNvGrpSpPr/>
          <p:nvPr/>
        </p:nvGrpSpPr>
        <p:grpSpPr>
          <a:xfrm flipH="1">
            <a:off x="7898942" y="-257775"/>
            <a:ext cx="920275" cy="1078300"/>
            <a:chOff x="4679675" y="-443725"/>
            <a:chExt cx="920275" cy="1078300"/>
          </a:xfrm>
        </p:grpSpPr>
        <p:sp>
          <p:nvSpPr>
            <p:cNvPr id="136" name="Google Shape;136;p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5"/>
          <p:cNvGrpSpPr/>
          <p:nvPr/>
        </p:nvGrpSpPr>
        <p:grpSpPr>
          <a:xfrm flipH="1">
            <a:off x="7348442" y="-105375"/>
            <a:ext cx="1129225" cy="1439250"/>
            <a:chOff x="5173625" y="-443725"/>
            <a:chExt cx="1129225" cy="1439250"/>
          </a:xfrm>
        </p:grpSpPr>
        <p:sp>
          <p:nvSpPr>
            <p:cNvPr id="139" name="Google Shape;139;p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5"/>
          <p:cNvSpPr txBox="1">
            <a:spLocks noGrp="1"/>
          </p:cNvSpPr>
          <p:nvPr>
            <p:ph type="subTitle" idx="1"/>
          </p:nvPr>
        </p:nvSpPr>
        <p:spPr>
          <a:xfrm>
            <a:off x="1290763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ubTitle" idx="2"/>
          </p:nvPr>
        </p:nvSpPr>
        <p:spPr>
          <a:xfrm>
            <a:off x="5427738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3"/>
          </p:nvPr>
        </p:nvSpPr>
        <p:spPr>
          <a:xfrm>
            <a:off x="1290775" y="3562899"/>
            <a:ext cx="2425500" cy="8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subTitle" idx="4"/>
          </p:nvPr>
        </p:nvSpPr>
        <p:spPr>
          <a:xfrm>
            <a:off x="5427750" y="3562899"/>
            <a:ext cx="2425500" cy="8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1704750" y="539700"/>
            <a:ext cx="5734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110933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3"/>
          <p:cNvSpPr txBox="1">
            <a:spLocks noGrp="1"/>
          </p:cNvSpPr>
          <p:nvPr>
            <p:ph type="title"/>
          </p:nvPr>
        </p:nvSpPr>
        <p:spPr>
          <a:xfrm>
            <a:off x="713325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0" name="Google Shape;300;p13"/>
          <p:cNvSpPr txBox="1">
            <a:spLocks noGrp="1"/>
          </p:cNvSpPr>
          <p:nvPr>
            <p:ph type="title" idx="2" hasCustomPrompt="1"/>
          </p:nvPr>
        </p:nvSpPr>
        <p:spPr>
          <a:xfrm>
            <a:off x="713325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" name="Google Shape;301;p13"/>
          <p:cNvSpPr txBox="1">
            <a:spLocks noGrp="1"/>
          </p:cNvSpPr>
          <p:nvPr>
            <p:ph type="subTitle" idx="1"/>
          </p:nvPr>
        </p:nvSpPr>
        <p:spPr>
          <a:xfrm>
            <a:off x="713313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13"/>
          <p:cNvSpPr txBox="1">
            <a:spLocks noGrp="1"/>
          </p:cNvSpPr>
          <p:nvPr>
            <p:ph type="title" idx="3"/>
          </p:nvPr>
        </p:nvSpPr>
        <p:spPr>
          <a:xfrm>
            <a:off x="3878250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3" name="Google Shape;303;p13"/>
          <p:cNvSpPr txBox="1">
            <a:spLocks noGrp="1"/>
          </p:cNvSpPr>
          <p:nvPr>
            <p:ph type="title" idx="4" hasCustomPrompt="1"/>
          </p:nvPr>
        </p:nvSpPr>
        <p:spPr>
          <a:xfrm>
            <a:off x="3878250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" name="Google Shape;304;p13"/>
          <p:cNvSpPr txBox="1">
            <a:spLocks noGrp="1"/>
          </p:cNvSpPr>
          <p:nvPr>
            <p:ph type="subTitle" idx="5"/>
          </p:nvPr>
        </p:nvSpPr>
        <p:spPr>
          <a:xfrm>
            <a:off x="3878238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3"/>
          <p:cNvSpPr txBox="1">
            <a:spLocks noGrp="1"/>
          </p:cNvSpPr>
          <p:nvPr>
            <p:ph type="title" idx="6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3"/>
          <p:cNvSpPr txBox="1">
            <a:spLocks noGrp="1"/>
          </p:cNvSpPr>
          <p:nvPr>
            <p:ph type="title" idx="7"/>
          </p:nvPr>
        </p:nvSpPr>
        <p:spPr>
          <a:xfrm>
            <a:off x="720000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7" name="Google Shape;307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8" name="Google Shape;308;p13"/>
          <p:cNvSpPr txBox="1">
            <a:spLocks noGrp="1"/>
          </p:cNvSpPr>
          <p:nvPr>
            <p:ph type="subTitle" idx="9"/>
          </p:nvPr>
        </p:nvSpPr>
        <p:spPr>
          <a:xfrm>
            <a:off x="719988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13"/>
          <p:cNvSpPr txBox="1">
            <a:spLocks noGrp="1"/>
          </p:cNvSpPr>
          <p:nvPr>
            <p:ph type="title" idx="13"/>
          </p:nvPr>
        </p:nvSpPr>
        <p:spPr>
          <a:xfrm>
            <a:off x="3884925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0" name="Google Shape;310;p13"/>
          <p:cNvSpPr txBox="1">
            <a:spLocks noGrp="1"/>
          </p:cNvSpPr>
          <p:nvPr>
            <p:ph type="title" idx="14" hasCustomPrompt="1"/>
          </p:nvPr>
        </p:nvSpPr>
        <p:spPr>
          <a:xfrm>
            <a:off x="3884925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1" name="Google Shape;311;p13"/>
          <p:cNvSpPr txBox="1">
            <a:spLocks noGrp="1"/>
          </p:cNvSpPr>
          <p:nvPr>
            <p:ph type="subTitle" idx="15"/>
          </p:nvPr>
        </p:nvSpPr>
        <p:spPr>
          <a:xfrm>
            <a:off x="3884913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2" name="Google Shape;312;p13"/>
          <p:cNvGrpSpPr/>
          <p:nvPr/>
        </p:nvGrpSpPr>
        <p:grpSpPr>
          <a:xfrm>
            <a:off x="7730824" y="2876232"/>
            <a:ext cx="1697125" cy="1382731"/>
            <a:chOff x="7748374" y="2845645"/>
            <a:chExt cx="1697125" cy="1382731"/>
          </a:xfrm>
        </p:grpSpPr>
        <p:grpSp>
          <p:nvGrpSpPr>
            <p:cNvPr id="313" name="Google Shape;313;p13"/>
            <p:cNvGrpSpPr/>
            <p:nvPr/>
          </p:nvGrpSpPr>
          <p:grpSpPr>
            <a:xfrm rot="-5400000">
              <a:off x="8306336" y="3089213"/>
              <a:ext cx="581201" cy="1697125"/>
              <a:chOff x="79461" y="58200"/>
              <a:chExt cx="581201" cy="1697125"/>
            </a:xfrm>
          </p:grpSpPr>
          <p:grpSp>
            <p:nvGrpSpPr>
              <p:cNvPr id="314" name="Google Shape;314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15" name="Google Shape;315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8" name="Google Shape;318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19" name="Google Shape;319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2" name="Google Shape;322;p13"/>
            <p:cNvGrpSpPr/>
            <p:nvPr/>
          </p:nvGrpSpPr>
          <p:grpSpPr>
            <a:xfrm rot="-5400000" flipH="1">
              <a:off x="8306336" y="2287683"/>
              <a:ext cx="581201" cy="1697125"/>
              <a:chOff x="79461" y="58200"/>
              <a:chExt cx="581201" cy="1697125"/>
            </a:xfrm>
          </p:grpSpPr>
          <p:grpSp>
            <p:nvGrpSpPr>
              <p:cNvPr id="323" name="Google Shape;323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24" name="Google Shape;324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7" name="Google Shape;327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28" name="Google Shape;328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13"/>
            <p:cNvSpPr/>
            <p:nvPr/>
          </p:nvSpPr>
          <p:spPr>
            <a:xfrm>
              <a:off x="8620769" y="3295674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8631373" y="3712149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13"/>
          <p:cNvGrpSpPr/>
          <p:nvPr/>
        </p:nvGrpSpPr>
        <p:grpSpPr>
          <a:xfrm>
            <a:off x="8620769" y="604477"/>
            <a:ext cx="640686" cy="543853"/>
            <a:chOff x="8620769" y="639586"/>
            <a:chExt cx="640686" cy="543853"/>
          </a:xfrm>
        </p:grpSpPr>
        <p:sp>
          <p:nvSpPr>
            <p:cNvPr id="334" name="Google Shape;334;p13"/>
            <p:cNvSpPr/>
            <p:nvPr/>
          </p:nvSpPr>
          <p:spPr>
            <a:xfrm>
              <a:off x="8620769" y="639586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8631373" y="1056062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5151503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"/>
          <p:cNvSpPr txBox="1">
            <a:spLocks noGrp="1"/>
          </p:cNvSpPr>
          <p:nvPr>
            <p:ph type="title"/>
          </p:nvPr>
        </p:nvSpPr>
        <p:spPr>
          <a:xfrm>
            <a:off x="2601150" y="3162600"/>
            <a:ext cx="39417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8" name="Google Shape;338;p14"/>
          <p:cNvSpPr txBox="1">
            <a:spLocks noGrp="1"/>
          </p:cNvSpPr>
          <p:nvPr>
            <p:ph type="subTitle" idx="1"/>
          </p:nvPr>
        </p:nvSpPr>
        <p:spPr>
          <a:xfrm>
            <a:off x="1776005" y="1484125"/>
            <a:ext cx="5592000" cy="17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39" name="Google Shape;339;p14"/>
          <p:cNvGrpSpPr/>
          <p:nvPr/>
        </p:nvGrpSpPr>
        <p:grpSpPr>
          <a:xfrm flipH="1">
            <a:off x="7586434" y="1581995"/>
            <a:ext cx="2290315" cy="1518337"/>
            <a:chOff x="-736445" y="1581995"/>
            <a:chExt cx="2290315" cy="1518337"/>
          </a:xfrm>
        </p:grpSpPr>
        <p:sp>
          <p:nvSpPr>
            <p:cNvPr id="340" name="Google Shape;340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42" name="Google Shape;342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3" name="Google Shape;343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44" name="Google Shape;344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" name="Google Shape;346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47" name="Google Shape;347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" name="Google Shape;349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50" name="Google Shape;350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2" name="Google Shape;352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53" name="Google Shape;353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55" name="Google Shape;355;p14"/>
          <p:cNvGrpSpPr/>
          <p:nvPr/>
        </p:nvGrpSpPr>
        <p:grpSpPr>
          <a:xfrm>
            <a:off x="-736445" y="1581995"/>
            <a:ext cx="2290315" cy="1518337"/>
            <a:chOff x="-736445" y="1581995"/>
            <a:chExt cx="2290315" cy="1518337"/>
          </a:xfrm>
        </p:grpSpPr>
        <p:sp>
          <p:nvSpPr>
            <p:cNvPr id="356" name="Google Shape;356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7" name="Google Shape;357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58" name="Google Shape;358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9" name="Google Shape;359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60" name="Google Shape;360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" name="Google Shape;362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63" name="Google Shape;363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" name="Google Shape;365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66" name="Google Shape;366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" name="Google Shape;368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69" name="Google Shape;369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71" name="Google Shape;371;p14"/>
          <p:cNvGrpSpPr/>
          <p:nvPr/>
        </p:nvGrpSpPr>
        <p:grpSpPr>
          <a:xfrm rot="10800000" flipH="1">
            <a:off x="3897588" y="4408140"/>
            <a:ext cx="482550" cy="1505350"/>
            <a:chOff x="3121150" y="-443725"/>
            <a:chExt cx="482550" cy="1505350"/>
          </a:xfrm>
        </p:grpSpPr>
        <p:sp>
          <p:nvSpPr>
            <p:cNvPr id="372" name="Google Shape;372;p14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 rot="10800000" flipH="1">
            <a:off x="2766863" y="4835190"/>
            <a:ext cx="929375" cy="1078300"/>
            <a:chOff x="1990425" y="-443725"/>
            <a:chExt cx="929375" cy="1078300"/>
          </a:xfrm>
        </p:grpSpPr>
        <p:sp>
          <p:nvSpPr>
            <p:cNvPr id="375" name="Google Shape;375;p14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14"/>
          <p:cNvGrpSpPr/>
          <p:nvPr/>
        </p:nvGrpSpPr>
        <p:grpSpPr>
          <a:xfrm rot="10800000" flipH="1">
            <a:off x="2063963" y="4474240"/>
            <a:ext cx="1138350" cy="1439250"/>
            <a:chOff x="1287525" y="-443725"/>
            <a:chExt cx="1138350" cy="1439250"/>
          </a:xfrm>
        </p:grpSpPr>
        <p:sp>
          <p:nvSpPr>
            <p:cNvPr id="378" name="Google Shape;378;p14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14"/>
          <p:cNvGrpSpPr/>
          <p:nvPr/>
        </p:nvGrpSpPr>
        <p:grpSpPr>
          <a:xfrm rot="10800000" flipH="1">
            <a:off x="4772213" y="4408140"/>
            <a:ext cx="474200" cy="1505350"/>
            <a:chOff x="3995775" y="-443725"/>
            <a:chExt cx="474200" cy="1505350"/>
          </a:xfrm>
        </p:grpSpPr>
        <p:sp>
          <p:nvSpPr>
            <p:cNvPr id="381" name="Google Shape;381;p14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14"/>
          <p:cNvGrpSpPr/>
          <p:nvPr/>
        </p:nvGrpSpPr>
        <p:grpSpPr>
          <a:xfrm rot="10800000" flipH="1">
            <a:off x="5456113" y="4835190"/>
            <a:ext cx="920275" cy="1078300"/>
            <a:chOff x="4679675" y="-443725"/>
            <a:chExt cx="920275" cy="1078300"/>
          </a:xfrm>
        </p:grpSpPr>
        <p:sp>
          <p:nvSpPr>
            <p:cNvPr id="384" name="Google Shape;384;p14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14"/>
          <p:cNvGrpSpPr/>
          <p:nvPr/>
        </p:nvGrpSpPr>
        <p:grpSpPr>
          <a:xfrm rot="10800000" flipH="1">
            <a:off x="5950063" y="4474240"/>
            <a:ext cx="1129225" cy="1439250"/>
            <a:chOff x="5173625" y="-443725"/>
            <a:chExt cx="1129225" cy="1439250"/>
          </a:xfrm>
        </p:grpSpPr>
        <p:sp>
          <p:nvSpPr>
            <p:cNvPr id="387" name="Google Shape;387;p14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0194363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15"/>
          <p:cNvGrpSpPr/>
          <p:nvPr/>
        </p:nvGrpSpPr>
        <p:grpSpPr>
          <a:xfrm>
            <a:off x="7513631" y="-475160"/>
            <a:ext cx="482550" cy="1505350"/>
            <a:chOff x="3121150" y="-443725"/>
            <a:chExt cx="482550" cy="1505350"/>
          </a:xfrm>
        </p:grpSpPr>
        <p:sp>
          <p:nvSpPr>
            <p:cNvPr id="391" name="Google Shape;391;p15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5"/>
          <p:cNvGrpSpPr/>
          <p:nvPr/>
        </p:nvGrpSpPr>
        <p:grpSpPr>
          <a:xfrm>
            <a:off x="8388256" y="-475160"/>
            <a:ext cx="474200" cy="1505350"/>
            <a:chOff x="3995775" y="-443725"/>
            <a:chExt cx="474200" cy="1505350"/>
          </a:xfrm>
        </p:grpSpPr>
        <p:sp>
          <p:nvSpPr>
            <p:cNvPr id="394" name="Google Shape;394;p15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" name="Google Shape;396;p15"/>
          <p:cNvGrpSpPr/>
          <p:nvPr/>
        </p:nvGrpSpPr>
        <p:grpSpPr>
          <a:xfrm rot="10800000" flipH="1">
            <a:off x="119138" y="4268208"/>
            <a:ext cx="1129225" cy="1439250"/>
            <a:chOff x="5173625" y="-443725"/>
            <a:chExt cx="1129225" cy="1439250"/>
          </a:xfrm>
        </p:grpSpPr>
        <p:sp>
          <p:nvSpPr>
            <p:cNvPr id="397" name="Google Shape;397;p1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5"/>
          <p:cNvGrpSpPr/>
          <p:nvPr/>
        </p:nvGrpSpPr>
        <p:grpSpPr>
          <a:xfrm rot="10800000">
            <a:off x="713779" y="4534879"/>
            <a:ext cx="920275" cy="1078300"/>
            <a:chOff x="4679675" y="-443725"/>
            <a:chExt cx="920275" cy="1078300"/>
          </a:xfrm>
        </p:grpSpPr>
        <p:sp>
          <p:nvSpPr>
            <p:cNvPr id="400" name="Google Shape;400;p1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5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403" name="Google Shape;403;p1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" name="Google Shape;405;p15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406" name="Google Shape;406;p15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408;p15"/>
          <p:cNvGrpSpPr/>
          <p:nvPr/>
        </p:nvGrpSpPr>
        <p:grpSpPr>
          <a:xfrm rot="-5400000">
            <a:off x="29766" y="-247490"/>
            <a:ext cx="2181860" cy="892524"/>
            <a:chOff x="6525475" y="148600"/>
            <a:chExt cx="2808779" cy="1148975"/>
          </a:xfrm>
        </p:grpSpPr>
        <p:sp>
          <p:nvSpPr>
            <p:cNvPr id="409" name="Google Shape;409;p15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15"/>
          <p:cNvGrpSpPr/>
          <p:nvPr/>
        </p:nvGrpSpPr>
        <p:grpSpPr>
          <a:xfrm rot="10800000">
            <a:off x="7892346" y="4268208"/>
            <a:ext cx="1129225" cy="1439250"/>
            <a:chOff x="5173625" y="-443725"/>
            <a:chExt cx="1129225" cy="1439250"/>
          </a:xfrm>
        </p:grpSpPr>
        <p:sp>
          <p:nvSpPr>
            <p:cNvPr id="412" name="Google Shape;412;p1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15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415" name="Google Shape;415;p1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" name="Google Shape;417;p15"/>
          <p:cNvSpPr txBox="1">
            <a:spLocks noGrp="1"/>
          </p:cNvSpPr>
          <p:nvPr>
            <p:ph type="title"/>
          </p:nvPr>
        </p:nvSpPr>
        <p:spPr>
          <a:xfrm>
            <a:off x="720000" y="2571750"/>
            <a:ext cx="210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8" name="Google Shape;418;p15"/>
          <p:cNvSpPr txBox="1">
            <a:spLocks noGrp="1"/>
          </p:cNvSpPr>
          <p:nvPr>
            <p:ph type="subTitle" idx="1"/>
          </p:nvPr>
        </p:nvSpPr>
        <p:spPr>
          <a:xfrm>
            <a:off x="720000" y="3009850"/>
            <a:ext cx="21003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title" idx="2"/>
          </p:nvPr>
        </p:nvSpPr>
        <p:spPr>
          <a:xfrm>
            <a:off x="3521850" y="2571750"/>
            <a:ext cx="210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0" name="Google Shape;420;p15"/>
          <p:cNvSpPr txBox="1">
            <a:spLocks noGrp="1"/>
          </p:cNvSpPr>
          <p:nvPr>
            <p:ph type="subTitle" idx="3"/>
          </p:nvPr>
        </p:nvSpPr>
        <p:spPr>
          <a:xfrm>
            <a:off x="3521850" y="3009850"/>
            <a:ext cx="21003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15"/>
          <p:cNvSpPr txBox="1">
            <a:spLocks noGrp="1"/>
          </p:cNvSpPr>
          <p:nvPr>
            <p:ph type="title" idx="4"/>
          </p:nvPr>
        </p:nvSpPr>
        <p:spPr>
          <a:xfrm>
            <a:off x="6323700" y="2571750"/>
            <a:ext cx="210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2" name="Google Shape;422;p15"/>
          <p:cNvSpPr txBox="1">
            <a:spLocks noGrp="1"/>
          </p:cNvSpPr>
          <p:nvPr>
            <p:ph type="subTitle" idx="5"/>
          </p:nvPr>
        </p:nvSpPr>
        <p:spPr>
          <a:xfrm>
            <a:off x="6323700" y="3009850"/>
            <a:ext cx="21003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15"/>
          <p:cNvSpPr txBox="1">
            <a:spLocks noGrp="1"/>
          </p:cNvSpPr>
          <p:nvPr>
            <p:ph type="title" idx="6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085785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6"/>
          <p:cNvSpPr txBox="1">
            <a:spLocks noGrp="1"/>
          </p:cNvSpPr>
          <p:nvPr>
            <p:ph type="title"/>
          </p:nvPr>
        </p:nvSpPr>
        <p:spPr>
          <a:xfrm>
            <a:off x="713288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6" name="Google Shape;426;p16"/>
          <p:cNvSpPr txBox="1">
            <a:spLocks noGrp="1"/>
          </p:cNvSpPr>
          <p:nvPr>
            <p:ph type="subTitle" idx="1"/>
          </p:nvPr>
        </p:nvSpPr>
        <p:spPr>
          <a:xfrm>
            <a:off x="713288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16"/>
          <p:cNvSpPr txBox="1">
            <a:spLocks noGrp="1"/>
          </p:cNvSpPr>
          <p:nvPr>
            <p:ph type="title" idx="2"/>
          </p:nvPr>
        </p:nvSpPr>
        <p:spPr>
          <a:xfrm>
            <a:off x="2704760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8" name="Google Shape;428;p16"/>
          <p:cNvSpPr txBox="1">
            <a:spLocks noGrp="1"/>
          </p:cNvSpPr>
          <p:nvPr>
            <p:ph type="subTitle" idx="3"/>
          </p:nvPr>
        </p:nvSpPr>
        <p:spPr>
          <a:xfrm>
            <a:off x="2704760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16"/>
          <p:cNvSpPr txBox="1">
            <a:spLocks noGrp="1"/>
          </p:cNvSpPr>
          <p:nvPr>
            <p:ph type="title" idx="4"/>
          </p:nvPr>
        </p:nvSpPr>
        <p:spPr>
          <a:xfrm>
            <a:off x="6687713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30" name="Google Shape;430;p16"/>
          <p:cNvSpPr txBox="1">
            <a:spLocks noGrp="1"/>
          </p:cNvSpPr>
          <p:nvPr>
            <p:ph type="subTitle" idx="5"/>
          </p:nvPr>
        </p:nvSpPr>
        <p:spPr>
          <a:xfrm>
            <a:off x="6687713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16"/>
          <p:cNvSpPr txBox="1">
            <a:spLocks noGrp="1"/>
          </p:cNvSpPr>
          <p:nvPr>
            <p:ph type="title" idx="6"/>
          </p:nvPr>
        </p:nvSpPr>
        <p:spPr>
          <a:xfrm>
            <a:off x="4696235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32" name="Google Shape;432;p16"/>
          <p:cNvSpPr txBox="1">
            <a:spLocks noGrp="1"/>
          </p:cNvSpPr>
          <p:nvPr>
            <p:ph type="subTitle" idx="7"/>
          </p:nvPr>
        </p:nvSpPr>
        <p:spPr>
          <a:xfrm>
            <a:off x="4696235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16"/>
          <p:cNvSpPr txBox="1">
            <a:spLocks noGrp="1"/>
          </p:cNvSpPr>
          <p:nvPr>
            <p:ph type="title" idx="8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434" name="Google Shape;434;p16"/>
          <p:cNvGrpSpPr/>
          <p:nvPr/>
        </p:nvGrpSpPr>
        <p:grpSpPr>
          <a:xfrm rot="-5400000" flipH="1">
            <a:off x="7480661" y="-165192"/>
            <a:ext cx="2014791" cy="719731"/>
            <a:chOff x="-85249" y="4203623"/>
            <a:chExt cx="2014791" cy="719731"/>
          </a:xfrm>
        </p:grpSpPr>
        <p:grpSp>
          <p:nvGrpSpPr>
            <p:cNvPr id="435" name="Google Shape;435;p16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436" name="Google Shape;436;p16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6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8" name="Google Shape;438;p16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439" name="Google Shape;439;p16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6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" name="Google Shape;441;p16"/>
          <p:cNvGrpSpPr/>
          <p:nvPr/>
        </p:nvGrpSpPr>
        <p:grpSpPr>
          <a:xfrm rot="-5400000" flipH="1">
            <a:off x="7870685" y="112474"/>
            <a:ext cx="2014791" cy="469199"/>
            <a:chOff x="-35118" y="4345992"/>
            <a:chExt cx="2014791" cy="469199"/>
          </a:xfrm>
        </p:grpSpPr>
        <p:sp>
          <p:nvSpPr>
            <p:cNvPr id="442" name="Google Shape;442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1861099" y="4345992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16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445" name="Google Shape;445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16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448" name="Google Shape;448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16"/>
          <p:cNvGrpSpPr/>
          <p:nvPr/>
        </p:nvGrpSpPr>
        <p:grpSpPr>
          <a:xfrm>
            <a:off x="-519445" y="4310943"/>
            <a:ext cx="2014791" cy="473128"/>
            <a:chOff x="-35118" y="4342063"/>
            <a:chExt cx="2014791" cy="473128"/>
          </a:xfrm>
        </p:grpSpPr>
        <p:sp>
          <p:nvSpPr>
            <p:cNvPr id="451" name="Google Shape;451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360322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>
            <a:spLocks noGrp="1"/>
          </p:cNvSpPr>
          <p:nvPr>
            <p:ph type="title"/>
          </p:nvPr>
        </p:nvSpPr>
        <p:spPr>
          <a:xfrm>
            <a:off x="719975" y="17778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5" name="Google Shape;455;p17"/>
          <p:cNvSpPr txBox="1">
            <a:spLocks noGrp="1"/>
          </p:cNvSpPr>
          <p:nvPr>
            <p:ph type="subTitle" idx="1"/>
          </p:nvPr>
        </p:nvSpPr>
        <p:spPr>
          <a:xfrm>
            <a:off x="719975" y="23145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17"/>
          <p:cNvSpPr txBox="1">
            <a:spLocks noGrp="1"/>
          </p:cNvSpPr>
          <p:nvPr>
            <p:ph type="title" idx="2"/>
          </p:nvPr>
        </p:nvSpPr>
        <p:spPr>
          <a:xfrm>
            <a:off x="3512851" y="17778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7" name="Google Shape;457;p17"/>
          <p:cNvSpPr txBox="1">
            <a:spLocks noGrp="1"/>
          </p:cNvSpPr>
          <p:nvPr>
            <p:ph type="subTitle" idx="3"/>
          </p:nvPr>
        </p:nvSpPr>
        <p:spPr>
          <a:xfrm>
            <a:off x="3512850" y="23145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17"/>
          <p:cNvSpPr txBox="1">
            <a:spLocks noGrp="1"/>
          </p:cNvSpPr>
          <p:nvPr>
            <p:ph type="title" idx="4"/>
          </p:nvPr>
        </p:nvSpPr>
        <p:spPr>
          <a:xfrm>
            <a:off x="719975" y="32112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9" name="Google Shape;459;p17"/>
          <p:cNvSpPr txBox="1">
            <a:spLocks noGrp="1"/>
          </p:cNvSpPr>
          <p:nvPr>
            <p:ph type="subTitle" idx="5"/>
          </p:nvPr>
        </p:nvSpPr>
        <p:spPr>
          <a:xfrm>
            <a:off x="719975" y="37479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17"/>
          <p:cNvSpPr txBox="1">
            <a:spLocks noGrp="1"/>
          </p:cNvSpPr>
          <p:nvPr>
            <p:ph type="title" idx="6"/>
          </p:nvPr>
        </p:nvSpPr>
        <p:spPr>
          <a:xfrm>
            <a:off x="3512851" y="32112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1" name="Google Shape;461;p17"/>
          <p:cNvSpPr txBox="1">
            <a:spLocks noGrp="1"/>
          </p:cNvSpPr>
          <p:nvPr>
            <p:ph type="subTitle" idx="7"/>
          </p:nvPr>
        </p:nvSpPr>
        <p:spPr>
          <a:xfrm>
            <a:off x="3512850" y="37479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17"/>
          <p:cNvSpPr txBox="1">
            <a:spLocks noGrp="1"/>
          </p:cNvSpPr>
          <p:nvPr>
            <p:ph type="title" idx="8"/>
          </p:nvPr>
        </p:nvSpPr>
        <p:spPr>
          <a:xfrm>
            <a:off x="6305728" y="17778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3" name="Google Shape;463;p17"/>
          <p:cNvSpPr txBox="1">
            <a:spLocks noGrp="1"/>
          </p:cNvSpPr>
          <p:nvPr>
            <p:ph type="subTitle" idx="9"/>
          </p:nvPr>
        </p:nvSpPr>
        <p:spPr>
          <a:xfrm>
            <a:off x="6305725" y="23145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17"/>
          <p:cNvSpPr txBox="1">
            <a:spLocks noGrp="1"/>
          </p:cNvSpPr>
          <p:nvPr>
            <p:ph type="title" idx="13"/>
          </p:nvPr>
        </p:nvSpPr>
        <p:spPr>
          <a:xfrm>
            <a:off x="6305728" y="32112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5" name="Google Shape;465;p17"/>
          <p:cNvSpPr txBox="1">
            <a:spLocks noGrp="1"/>
          </p:cNvSpPr>
          <p:nvPr>
            <p:ph type="subTitle" idx="14"/>
          </p:nvPr>
        </p:nvSpPr>
        <p:spPr>
          <a:xfrm>
            <a:off x="6305725" y="37479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17"/>
          <p:cNvSpPr txBox="1">
            <a:spLocks noGrp="1"/>
          </p:cNvSpPr>
          <p:nvPr>
            <p:ph type="title" idx="15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467" name="Google Shape;467;p17"/>
          <p:cNvGrpSpPr/>
          <p:nvPr/>
        </p:nvGrpSpPr>
        <p:grpSpPr>
          <a:xfrm>
            <a:off x="7895789" y="-867371"/>
            <a:ext cx="1368260" cy="1078296"/>
            <a:chOff x="4231725" y="-443721"/>
            <a:chExt cx="1368260" cy="1078296"/>
          </a:xfrm>
        </p:grpSpPr>
        <p:sp>
          <p:nvSpPr>
            <p:cNvPr id="468" name="Google Shape;468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17"/>
          <p:cNvGrpSpPr/>
          <p:nvPr/>
        </p:nvGrpSpPr>
        <p:grpSpPr>
          <a:xfrm>
            <a:off x="8380489" y="-105375"/>
            <a:ext cx="1129225" cy="1439250"/>
            <a:chOff x="5173625" y="-443725"/>
            <a:chExt cx="1129225" cy="1439250"/>
          </a:xfrm>
        </p:grpSpPr>
        <p:sp>
          <p:nvSpPr>
            <p:cNvPr id="471" name="Google Shape;471;p17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17"/>
          <p:cNvGrpSpPr/>
          <p:nvPr/>
        </p:nvGrpSpPr>
        <p:grpSpPr>
          <a:xfrm>
            <a:off x="8142568" y="-638771"/>
            <a:ext cx="1368260" cy="1078296"/>
            <a:chOff x="4231725" y="-443721"/>
            <a:chExt cx="1368260" cy="1078296"/>
          </a:xfrm>
        </p:grpSpPr>
        <p:sp>
          <p:nvSpPr>
            <p:cNvPr id="474" name="Google Shape;474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17"/>
          <p:cNvGrpSpPr/>
          <p:nvPr/>
        </p:nvGrpSpPr>
        <p:grpSpPr>
          <a:xfrm flipH="1">
            <a:off x="149468" y="-695771"/>
            <a:ext cx="1368260" cy="1078296"/>
            <a:chOff x="4231725" y="-443721"/>
            <a:chExt cx="1368260" cy="1078296"/>
          </a:xfrm>
        </p:grpSpPr>
        <p:sp>
          <p:nvSpPr>
            <p:cNvPr id="477" name="Google Shape;477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17"/>
          <p:cNvGrpSpPr/>
          <p:nvPr/>
        </p:nvGrpSpPr>
        <p:grpSpPr>
          <a:xfrm flipH="1">
            <a:off x="-97311" y="-467171"/>
            <a:ext cx="1368260" cy="1078296"/>
            <a:chOff x="4231725" y="-443721"/>
            <a:chExt cx="1368260" cy="1078296"/>
          </a:xfrm>
        </p:grpSpPr>
        <p:sp>
          <p:nvSpPr>
            <p:cNvPr id="480" name="Google Shape;480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" name="Google Shape;482;p17"/>
          <p:cNvGrpSpPr/>
          <p:nvPr/>
        </p:nvGrpSpPr>
        <p:grpSpPr>
          <a:xfrm flipH="1">
            <a:off x="-609048" y="-238571"/>
            <a:ext cx="1368260" cy="1078296"/>
            <a:chOff x="4231725" y="-443721"/>
            <a:chExt cx="1368260" cy="1078296"/>
          </a:xfrm>
        </p:grpSpPr>
        <p:sp>
          <p:nvSpPr>
            <p:cNvPr id="483" name="Google Shape;483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85" name="Google Shape;485;p17"/>
          <p:cNvCxnSpPr/>
          <p:nvPr/>
        </p:nvCxnSpPr>
        <p:spPr>
          <a:xfrm>
            <a:off x="-6850" y="4601725"/>
            <a:ext cx="8517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79731387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18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488" name="Google Shape;488;p18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8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491" name="Google Shape;491;p1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18"/>
          <p:cNvGrpSpPr/>
          <p:nvPr/>
        </p:nvGrpSpPr>
        <p:grpSpPr>
          <a:xfrm flipH="1">
            <a:off x="707991" y="-472343"/>
            <a:ext cx="920275" cy="1078300"/>
            <a:chOff x="4679675" y="-443725"/>
            <a:chExt cx="920275" cy="1078300"/>
          </a:xfrm>
        </p:grpSpPr>
        <p:sp>
          <p:nvSpPr>
            <p:cNvPr id="494" name="Google Shape;494;p1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18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497" name="Google Shape;497;p1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8"/>
          <p:cNvGrpSpPr/>
          <p:nvPr/>
        </p:nvGrpSpPr>
        <p:grpSpPr>
          <a:xfrm>
            <a:off x="8479270" y="-223284"/>
            <a:ext cx="1368260" cy="1078296"/>
            <a:chOff x="4231725" y="-443721"/>
            <a:chExt cx="1368260" cy="1078296"/>
          </a:xfrm>
        </p:grpSpPr>
        <p:sp>
          <p:nvSpPr>
            <p:cNvPr id="500" name="Google Shape;500;p18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18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503" name="Google Shape;503;p1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" name="Google Shape;505;p18"/>
          <p:cNvSpPr txBox="1">
            <a:spLocks noGrp="1"/>
          </p:cNvSpPr>
          <p:nvPr>
            <p:ph type="title"/>
          </p:nvPr>
        </p:nvSpPr>
        <p:spPr>
          <a:xfrm>
            <a:off x="1774800" y="539700"/>
            <a:ext cx="55944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952737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35247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508" name="Google Shape;508;p19"/>
          <p:cNvGrpSpPr/>
          <p:nvPr/>
        </p:nvGrpSpPr>
        <p:grpSpPr>
          <a:xfrm>
            <a:off x="6521425" y="-33816"/>
            <a:ext cx="2852632" cy="755873"/>
            <a:chOff x="6521425" y="153500"/>
            <a:chExt cx="2852632" cy="755873"/>
          </a:xfrm>
        </p:grpSpPr>
        <p:grpSp>
          <p:nvGrpSpPr>
            <p:cNvPr id="509" name="Google Shape;509;p19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510" name="Google Shape;510;p19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avLst/>
                <a:gdLst/>
                <a:ahLst/>
                <a:cxnLst/>
                <a:rect l="l" t="t" r="r" b="b"/>
                <a:pathLst>
                  <a:path w="49394" h="7844" extrusionOk="0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p19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513" name="Google Shape;513;p19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avLst/>
                <a:gdLst/>
                <a:ahLst/>
                <a:cxnLst/>
                <a:rect l="l" t="t" r="r" b="b"/>
                <a:pathLst>
                  <a:path w="56050" h="8041" extrusionOk="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9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5" name="Google Shape;515;p19"/>
            <p:cNvSpPr/>
            <p:nvPr/>
          </p:nvSpPr>
          <p:spPr>
            <a:xfrm>
              <a:off x="6775775" y="828445"/>
              <a:ext cx="2424560" cy="26575"/>
            </a:xfrm>
            <a:custGeom>
              <a:avLst/>
              <a:gdLst/>
              <a:ahLst/>
              <a:cxnLst/>
              <a:rect l="l" t="t" r="r" b="b"/>
              <a:pathLst>
                <a:path w="39150" h="609" extrusionOk="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6673825" y="791573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5563182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0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519" name="Google Shape;519;p20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520" name="Google Shape;520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" name="Google Shape;522;p20"/>
          <p:cNvGrpSpPr/>
          <p:nvPr/>
        </p:nvGrpSpPr>
        <p:grpSpPr>
          <a:xfrm>
            <a:off x="-519445" y="4548261"/>
            <a:ext cx="2014791" cy="473128"/>
            <a:chOff x="-35118" y="4342063"/>
            <a:chExt cx="2014791" cy="473128"/>
          </a:xfrm>
        </p:grpSpPr>
        <p:sp>
          <p:nvSpPr>
            <p:cNvPr id="523" name="Google Shape;523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" name="Google Shape;525;p20"/>
          <p:cNvGrpSpPr/>
          <p:nvPr/>
        </p:nvGrpSpPr>
        <p:grpSpPr>
          <a:xfrm>
            <a:off x="283349" y="-475160"/>
            <a:ext cx="482550" cy="1505350"/>
            <a:chOff x="3121150" y="-443725"/>
            <a:chExt cx="482550" cy="1505350"/>
          </a:xfrm>
        </p:grpSpPr>
        <p:sp>
          <p:nvSpPr>
            <p:cNvPr id="526" name="Google Shape;526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0"/>
          <p:cNvGrpSpPr/>
          <p:nvPr/>
        </p:nvGrpSpPr>
        <p:grpSpPr>
          <a:xfrm>
            <a:off x="87035" y="-122260"/>
            <a:ext cx="482550" cy="1505350"/>
            <a:chOff x="3121150" y="-443725"/>
            <a:chExt cx="482550" cy="1505350"/>
          </a:xfrm>
        </p:grpSpPr>
        <p:sp>
          <p:nvSpPr>
            <p:cNvPr id="529" name="Google Shape;529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Google Shape;531;p20"/>
          <p:cNvGrpSpPr/>
          <p:nvPr/>
        </p:nvGrpSpPr>
        <p:grpSpPr>
          <a:xfrm flipH="1">
            <a:off x="8377659" y="-483877"/>
            <a:ext cx="482550" cy="1505350"/>
            <a:chOff x="3121150" y="-443725"/>
            <a:chExt cx="482550" cy="1505350"/>
          </a:xfrm>
        </p:grpSpPr>
        <p:sp>
          <p:nvSpPr>
            <p:cNvPr id="532" name="Google Shape;532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0"/>
          <p:cNvGrpSpPr/>
          <p:nvPr/>
        </p:nvGrpSpPr>
        <p:grpSpPr>
          <a:xfrm flipH="1">
            <a:off x="8573974" y="-130977"/>
            <a:ext cx="482550" cy="1505350"/>
            <a:chOff x="3121150" y="-443725"/>
            <a:chExt cx="482550" cy="1505350"/>
          </a:xfrm>
        </p:grpSpPr>
        <p:sp>
          <p:nvSpPr>
            <p:cNvPr id="535" name="Google Shape;535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8660973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21"/>
          <p:cNvGrpSpPr/>
          <p:nvPr/>
        </p:nvGrpSpPr>
        <p:grpSpPr>
          <a:xfrm rot="10800000" flipH="1">
            <a:off x="7503134" y="4535967"/>
            <a:ext cx="920275" cy="1078300"/>
            <a:chOff x="4679675" y="-443725"/>
            <a:chExt cx="920275" cy="1078300"/>
          </a:xfrm>
        </p:grpSpPr>
        <p:sp>
          <p:nvSpPr>
            <p:cNvPr id="539" name="Google Shape;539;p21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1"/>
          <p:cNvGrpSpPr/>
          <p:nvPr/>
        </p:nvGrpSpPr>
        <p:grpSpPr>
          <a:xfrm rot="10800000" flipH="1">
            <a:off x="7997084" y="4251217"/>
            <a:ext cx="1129225" cy="1439250"/>
            <a:chOff x="5173625" y="-443725"/>
            <a:chExt cx="1129225" cy="1439250"/>
          </a:xfrm>
        </p:grpSpPr>
        <p:sp>
          <p:nvSpPr>
            <p:cNvPr id="542" name="Google Shape;542;p2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21"/>
          <p:cNvGrpSpPr/>
          <p:nvPr/>
        </p:nvGrpSpPr>
        <p:grpSpPr>
          <a:xfrm rot="10800000" flipH="1">
            <a:off x="8527088" y="4255494"/>
            <a:ext cx="2240950" cy="1657325"/>
            <a:chOff x="4603700" y="-443725"/>
            <a:chExt cx="2240950" cy="1657325"/>
          </a:xfrm>
        </p:grpSpPr>
        <p:sp>
          <p:nvSpPr>
            <p:cNvPr id="545" name="Google Shape;545;p21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21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548" name="Google Shape;548;p21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549" name="Google Shape;549;p21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1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" name="Google Shape;551;p21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552" name="Google Shape;552;p21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1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4" name="Google Shape;554;p21"/>
          <p:cNvGrpSpPr/>
          <p:nvPr/>
        </p:nvGrpSpPr>
        <p:grpSpPr>
          <a:xfrm>
            <a:off x="-1256133" y="715243"/>
            <a:ext cx="2014791" cy="473128"/>
            <a:chOff x="-35118" y="4342063"/>
            <a:chExt cx="2014791" cy="473128"/>
          </a:xfrm>
        </p:grpSpPr>
        <p:sp>
          <p:nvSpPr>
            <p:cNvPr id="555" name="Google Shape;555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21"/>
          <p:cNvGrpSpPr/>
          <p:nvPr/>
        </p:nvGrpSpPr>
        <p:grpSpPr>
          <a:xfrm>
            <a:off x="-1179939" y="967068"/>
            <a:ext cx="2014791" cy="473128"/>
            <a:chOff x="-35118" y="4342063"/>
            <a:chExt cx="2014791" cy="473128"/>
          </a:xfrm>
        </p:grpSpPr>
        <p:sp>
          <p:nvSpPr>
            <p:cNvPr id="558" name="Google Shape;558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2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5409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6"/>
          <p:cNvGrpSpPr/>
          <p:nvPr/>
        </p:nvGrpSpPr>
        <p:grpSpPr>
          <a:xfrm>
            <a:off x="-331199" y="-1100503"/>
            <a:ext cx="2948397" cy="2299878"/>
            <a:chOff x="-148524" y="-1091464"/>
            <a:chExt cx="2948397" cy="2299878"/>
          </a:xfrm>
        </p:grpSpPr>
        <p:grpSp>
          <p:nvGrpSpPr>
            <p:cNvPr id="148" name="Google Shape;148;p6"/>
            <p:cNvGrpSpPr/>
            <p:nvPr/>
          </p:nvGrpSpPr>
          <p:grpSpPr>
            <a:xfrm>
              <a:off x="-148524" y="246037"/>
              <a:ext cx="2074949" cy="962378"/>
              <a:chOff x="-85249" y="3960975"/>
              <a:chExt cx="2074949" cy="962378"/>
            </a:xfrm>
          </p:grpSpPr>
          <p:grpSp>
            <p:nvGrpSpPr>
              <p:cNvPr id="149" name="Google Shape;149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50" name="Google Shape;150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51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" name="Google Shape;152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53" name="Google Shape;153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5" name="Google Shape;155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56" name="Google Shape;156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8" name="Google Shape;158;p6"/>
            <p:cNvGrpSpPr/>
            <p:nvPr/>
          </p:nvGrpSpPr>
          <p:grpSpPr>
            <a:xfrm rot="-899960">
              <a:off x="374474" y="-828634"/>
              <a:ext cx="2249258" cy="1657275"/>
              <a:chOff x="746475" y="-443725"/>
              <a:chExt cx="2249325" cy="1657325"/>
            </a:xfrm>
          </p:grpSpPr>
          <p:sp>
            <p:nvSpPr>
              <p:cNvPr id="159" name="Google Shape;159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86355" h="62433" fill="none" extrusionOk="0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" name="Google Shape;161;p6"/>
          <p:cNvGrpSpPr/>
          <p:nvPr/>
        </p:nvGrpSpPr>
        <p:grpSpPr>
          <a:xfrm flipH="1">
            <a:off x="6526801" y="-1100503"/>
            <a:ext cx="2948397" cy="2299878"/>
            <a:chOff x="3876" y="-939064"/>
            <a:chExt cx="2948397" cy="2299878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3876" y="398437"/>
              <a:ext cx="2074949" cy="962378"/>
              <a:chOff x="-85249" y="3960975"/>
              <a:chExt cx="2074949" cy="962378"/>
            </a:xfrm>
          </p:grpSpPr>
          <p:grpSp>
            <p:nvGrpSpPr>
              <p:cNvPr id="163" name="Google Shape;163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64" name="Google Shape;164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6" name="Google Shape;166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67" name="Google Shape;167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" name="Google Shape;169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70" name="Google Shape;170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2" name="Google Shape;172;p6"/>
            <p:cNvGrpSpPr/>
            <p:nvPr/>
          </p:nvGrpSpPr>
          <p:grpSpPr>
            <a:xfrm rot="-899960">
              <a:off x="526874" y="-676234"/>
              <a:ext cx="2249258" cy="1657275"/>
              <a:chOff x="746475" y="-443725"/>
              <a:chExt cx="2249325" cy="1657325"/>
            </a:xfrm>
          </p:grpSpPr>
          <p:sp>
            <p:nvSpPr>
              <p:cNvPr id="173" name="Google Shape;173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86355" h="62433" fill="none" extrusionOk="0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" name="Google Shape;175;p6"/>
          <p:cNvSpPr txBox="1">
            <a:spLocks noGrp="1"/>
          </p:cNvSpPr>
          <p:nvPr>
            <p:ph type="title"/>
          </p:nvPr>
        </p:nvSpPr>
        <p:spPr>
          <a:xfrm>
            <a:off x="2060700" y="539700"/>
            <a:ext cx="5022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22"/>
          <p:cNvGrpSpPr/>
          <p:nvPr/>
        </p:nvGrpSpPr>
        <p:grpSpPr>
          <a:xfrm>
            <a:off x="87588" y="-482281"/>
            <a:ext cx="482550" cy="1505350"/>
            <a:chOff x="3121150" y="-443725"/>
            <a:chExt cx="482550" cy="1505350"/>
          </a:xfrm>
        </p:grpSpPr>
        <p:sp>
          <p:nvSpPr>
            <p:cNvPr id="563" name="Google Shape;563;p2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22"/>
          <p:cNvGrpSpPr/>
          <p:nvPr/>
        </p:nvGrpSpPr>
        <p:grpSpPr>
          <a:xfrm>
            <a:off x="999825" y="-467301"/>
            <a:ext cx="929375" cy="1078300"/>
            <a:chOff x="1990425" y="-443725"/>
            <a:chExt cx="929375" cy="1078300"/>
          </a:xfrm>
        </p:grpSpPr>
        <p:sp>
          <p:nvSpPr>
            <p:cNvPr id="566" name="Google Shape;566;p2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" name="Google Shape;568;p22"/>
          <p:cNvGrpSpPr/>
          <p:nvPr/>
        </p:nvGrpSpPr>
        <p:grpSpPr>
          <a:xfrm>
            <a:off x="296925" y="-1076901"/>
            <a:ext cx="1138350" cy="1439250"/>
            <a:chOff x="1287525" y="-443725"/>
            <a:chExt cx="1138350" cy="1439250"/>
          </a:xfrm>
        </p:grpSpPr>
        <p:sp>
          <p:nvSpPr>
            <p:cNvPr id="569" name="Google Shape;569;p2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571;p22"/>
          <p:cNvGrpSpPr/>
          <p:nvPr/>
        </p:nvGrpSpPr>
        <p:grpSpPr>
          <a:xfrm>
            <a:off x="8582213" y="-482281"/>
            <a:ext cx="474200" cy="1505350"/>
            <a:chOff x="3995775" y="-443725"/>
            <a:chExt cx="474200" cy="1505350"/>
          </a:xfrm>
        </p:grpSpPr>
        <p:sp>
          <p:nvSpPr>
            <p:cNvPr id="572" name="Google Shape;572;p2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22"/>
          <p:cNvGrpSpPr/>
          <p:nvPr/>
        </p:nvGrpSpPr>
        <p:grpSpPr>
          <a:xfrm>
            <a:off x="7270475" y="-467301"/>
            <a:ext cx="920275" cy="1078300"/>
            <a:chOff x="4679675" y="-443725"/>
            <a:chExt cx="920275" cy="1078300"/>
          </a:xfrm>
        </p:grpSpPr>
        <p:sp>
          <p:nvSpPr>
            <p:cNvPr id="575" name="Google Shape;575;p2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22"/>
          <p:cNvGrpSpPr/>
          <p:nvPr/>
        </p:nvGrpSpPr>
        <p:grpSpPr>
          <a:xfrm>
            <a:off x="7764425" y="-1076901"/>
            <a:ext cx="1129225" cy="1439250"/>
            <a:chOff x="5173625" y="-443725"/>
            <a:chExt cx="1129225" cy="1439250"/>
          </a:xfrm>
        </p:grpSpPr>
        <p:sp>
          <p:nvSpPr>
            <p:cNvPr id="578" name="Google Shape;578;p2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22"/>
          <p:cNvGrpSpPr/>
          <p:nvPr/>
        </p:nvGrpSpPr>
        <p:grpSpPr>
          <a:xfrm>
            <a:off x="-1220287" y="-761576"/>
            <a:ext cx="2249325" cy="1657325"/>
            <a:chOff x="746475" y="-443725"/>
            <a:chExt cx="2249325" cy="1657325"/>
          </a:xfrm>
        </p:grpSpPr>
        <p:sp>
          <p:nvSpPr>
            <p:cNvPr id="581" name="Google Shape;581;p22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22"/>
          <p:cNvGrpSpPr/>
          <p:nvPr/>
        </p:nvGrpSpPr>
        <p:grpSpPr>
          <a:xfrm>
            <a:off x="8123338" y="-761576"/>
            <a:ext cx="2240950" cy="1657325"/>
            <a:chOff x="4603700" y="-443725"/>
            <a:chExt cx="2240950" cy="1657325"/>
          </a:xfrm>
        </p:grpSpPr>
        <p:sp>
          <p:nvSpPr>
            <p:cNvPr id="584" name="Google Shape;584;p22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22"/>
          <p:cNvGrpSpPr/>
          <p:nvPr/>
        </p:nvGrpSpPr>
        <p:grpSpPr>
          <a:xfrm>
            <a:off x="2926213" y="-467301"/>
            <a:ext cx="929375" cy="1078300"/>
            <a:chOff x="1990425" y="-443725"/>
            <a:chExt cx="929375" cy="1078300"/>
          </a:xfrm>
        </p:grpSpPr>
        <p:sp>
          <p:nvSpPr>
            <p:cNvPr id="587" name="Google Shape;587;p2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" name="Google Shape;589;p22"/>
          <p:cNvGrpSpPr/>
          <p:nvPr/>
        </p:nvGrpSpPr>
        <p:grpSpPr>
          <a:xfrm>
            <a:off x="3535813" y="-695901"/>
            <a:ext cx="929375" cy="1078300"/>
            <a:chOff x="1990425" y="-443725"/>
            <a:chExt cx="929375" cy="1078300"/>
          </a:xfrm>
        </p:grpSpPr>
        <p:sp>
          <p:nvSpPr>
            <p:cNvPr id="590" name="Google Shape;590;p2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22"/>
          <p:cNvSpPr txBox="1">
            <a:spLocks noGrp="1"/>
          </p:cNvSpPr>
          <p:nvPr>
            <p:ph type="title" hasCustomPrompt="1"/>
          </p:nvPr>
        </p:nvSpPr>
        <p:spPr>
          <a:xfrm>
            <a:off x="1096600" y="2625463"/>
            <a:ext cx="15816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3" name="Google Shape;593;p22"/>
          <p:cNvSpPr txBox="1">
            <a:spLocks noGrp="1"/>
          </p:cNvSpPr>
          <p:nvPr>
            <p:ph type="subTitle" idx="1"/>
          </p:nvPr>
        </p:nvSpPr>
        <p:spPr>
          <a:xfrm>
            <a:off x="775750" y="3853760"/>
            <a:ext cx="2223300" cy="6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22"/>
          <p:cNvSpPr txBox="1">
            <a:spLocks noGrp="1"/>
          </p:cNvSpPr>
          <p:nvPr>
            <p:ph type="title" idx="2"/>
          </p:nvPr>
        </p:nvSpPr>
        <p:spPr>
          <a:xfrm>
            <a:off x="775750" y="3474560"/>
            <a:ext cx="2223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5" name="Google Shape;595;p22"/>
          <p:cNvSpPr txBox="1">
            <a:spLocks noGrp="1"/>
          </p:cNvSpPr>
          <p:nvPr>
            <p:ph type="title" idx="3" hasCustomPrompt="1"/>
          </p:nvPr>
        </p:nvSpPr>
        <p:spPr>
          <a:xfrm>
            <a:off x="3781200" y="2724513"/>
            <a:ext cx="15816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6" name="Google Shape;596;p22"/>
          <p:cNvSpPr txBox="1">
            <a:spLocks noGrp="1"/>
          </p:cNvSpPr>
          <p:nvPr>
            <p:ph type="subTitle" idx="4"/>
          </p:nvPr>
        </p:nvSpPr>
        <p:spPr>
          <a:xfrm>
            <a:off x="3460350" y="3952810"/>
            <a:ext cx="2223300" cy="6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22"/>
          <p:cNvSpPr txBox="1">
            <a:spLocks noGrp="1"/>
          </p:cNvSpPr>
          <p:nvPr>
            <p:ph type="title" idx="5"/>
          </p:nvPr>
        </p:nvSpPr>
        <p:spPr>
          <a:xfrm>
            <a:off x="3460350" y="3573610"/>
            <a:ext cx="2223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8" name="Google Shape;598;p22"/>
          <p:cNvSpPr txBox="1">
            <a:spLocks noGrp="1"/>
          </p:cNvSpPr>
          <p:nvPr>
            <p:ph type="title" idx="6" hasCustomPrompt="1"/>
          </p:nvPr>
        </p:nvSpPr>
        <p:spPr>
          <a:xfrm>
            <a:off x="6465800" y="2724513"/>
            <a:ext cx="15816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9" name="Google Shape;599;p22"/>
          <p:cNvSpPr txBox="1">
            <a:spLocks noGrp="1"/>
          </p:cNvSpPr>
          <p:nvPr>
            <p:ph type="subTitle" idx="7"/>
          </p:nvPr>
        </p:nvSpPr>
        <p:spPr>
          <a:xfrm>
            <a:off x="6144950" y="3952810"/>
            <a:ext cx="2223300" cy="6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22"/>
          <p:cNvSpPr txBox="1">
            <a:spLocks noGrp="1"/>
          </p:cNvSpPr>
          <p:nvPr>
            <p:ph type="title" idx="8"/>
          </p:nvPr>
        </p:nvSpPr>
        <p:spPr>
          <a:xfrm>
            <a:off x="6144950" y="3573610"/>
            <a:ext cx="2223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601" name="Google Shape;601;p22"/>
          <p:cNvGrpSpPr/>
          <p:nvPr/>
        </p:nvGrpSpPr>
        <p:grpSpPr>
          <a:xfrm>
            <a:off x="4852625" y="-1035569"/>
            <a:ext cx="1138350" cy="1439250"/>
            <a:chOff x="1287525" y="-443725"/>
            <a:chExt cx="1138350" cy="1439250"/>
          </a:xfrm>
        </p:grpSpPr>
        <p:sp>
          <p:nvSpPr>
            <p:cNvPr id="602" name="Google Shape;602;p2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4059684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3"/>
          <p:cNvSpPr txBox="1">
            <a:spLocks noGrp="1"/>
          </p:cNvSpPr>
          <p:nvPr>
            <p:ph type="title"/>
          </p:nvPr>
        </p:nvSpPr>
        <p:spPr>
          <a:xfrm>
            <a:off x="803750" y="1813650"/>
            <a:ext cx="33726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06" name="Google Shape;606;p23"/>
          <p:cNvSpPr txBox="1">
            <a:spLocks noGrp="1"/>
          </p:cNvSpPr>
          <p:nvPr>
            <p:ph type="subTitle" idx="1"/>
          </p:nvPr>
        </p:nvSpPr>
        <p:spPr>
          <a:xfrm>
            <a:off x="803738" y="2546138"/>
            <a:ext cx="3453900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07" name="Google Shape;607;p23"/>
          <p:cNvGrpSpPr/>
          <p:nvPr/>
        </p:nvGrpSpPr>
        <p:grpSpPr>
          <a:xfrm>
            <a:off x="8429813" y="-482281"/>
            <a:ext cx="474200" cy="1505350"/>
            <a:chOff x="3995775" y="-443725"/>
            <a:chExt cx="474200" cy="1505350"/>
          </a:xfrm>
        </p:grpSpPr>
        <p:sp>
          <p:nvSpPr>
            <p:cNvPr id="608" name="Google Shape;608;p23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23"/>
          <p:cNvGrpSpPr/>
          <p:nvPr/>
        </p:nvGrpSpPr>
        <p:grpSpPr>
          <a:xfrm>
            <a:off x="7118075" y="-467301"/>
            <a:ext cx="920275" cy="1078300"/>
            <a:chOff x="4679675" y="-443725"/>
            <a:chExt cx="920275" cy="1078300"/>
          </a:xfrm>
        </p:grpSpPr>
        <p:sp>
          <p:nvSpPr>
            <p:cNvPr id="611" name="Google Shape;611;p23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23"/>
          <p:cNvGrpSpPr/>
          <p:nvPr/>
        </p:nvGrpSpPr>
        <p:grpSpPr>
          <a:xfrm>
            <a:off x="7612025" y="-1076901"/>
            <a:ext cx="1129225" cy="1439250"/>
            <a:chOff x="5173625" y="-443725"/>
            <a:chExt cx="1129225" cy="1439250"/>
          </a:xfrm>
        </p:grpSpPr>
        <p:sp>
          <p:nvSpPr>
            <p:cNvPr id="614" name="Google Shape;614;p23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3"/>
          <p:cNvGrpSpPr/>
          <p:nvPr/>
        </p:nvGrpSpPr>
        <p:grpSpPr>
          <a:xfrm>
            <a:off x="7970938" y="-761576"/>
            <a:ext cx="2240950" cy="1657325"/>
            <a:chOff x="4603700" y="-443725"/>
            <a:chExt cx="2240950" cy="1657325"/>
          </a:xfrm>
        </p:grpSpPr>
        <p:sp>
          <p:nvSpPr>
            <p:cNvPr id="617" name="Google Shape;617;p23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" name="Google Shape;619;p23"/>
          <p:cNvGrpSpPr/>
          <p:nvPr/>
        </p:nvGrpSpPr>
        <p:grpSpPr>
          <a:xfrm rot="10800000" flipH="1">
            <a:off x="-483489" y="4432692"/>
            <a:ext cx="2014791" cy="473128"/>
            <a:chOff x="-35118" y="4342063"/>
            <a:chExt cx="2014791" cy="473128"/>
          </a:xfrm>
        </p:grpSpPr>
        <p:sp>
          <p:nvSpPr>
            <p:cNvPr id="620" name="Google Shape;620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23"/>
          <p:cNvGrpSpPr/>
          <p:nvPr/>
        </p:nvGrpSpPr>
        <p:grpSpPr>
          <a:xfrm>
            <a:off x="-483497" y="4392827"/>
            <a:ext cx="2014791" cy="473128"/>
            <a:chOff x="-35118" y="4342063"/>
            <a:chExt cx="2014791" cy="473128"/>
          </a:xfrm>
        </p:grpSpPr>
        <p:sp>
          <p:nvSpPr>
            <p:cNvPr id="623" name="Google Shape;623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23"/>
          <p:cNvGrpSpPr/>
          <p:nvPr/>
        </p:nvGrpSpPr>
        <p:grpSpPr>
          <a:xfrm>
            <a:off x="239988" y="-482281"/>
            <a:ext cx="482550" cy="1505350"/>
            <a:chOff x="3121150" y="-443725"/>
            <a:chExt cx="482550" cy="1505350"/>
          </a:xfrm>
        </p:grpSpPr>
        <p:sp>
          <p:nvSpPr>
            <p:cNvPr id="626" name="Google Shape;626;p23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23"/>
          <p:cNvGrpSpPr/>
          <p:nvPr/>
        </p:nvGrpSpPr>
        <p:grpSpPr>
          <a:xfrm>
            <a:off x="444769" y="-913981"/>
            <a:ext cx="482550" cy="1505350"/>
            <a:chOff x="3121150" y="-443725"/>
            <a:chExt cx="482550" cy="1505350"/>
          </a:xfrm>
        </p:grpSpPr>
        <p:sp>
          <p:nvSpPr>
            <p:cNvPr id="629" name="Google Shape;629;p23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23"/>
          <p:cNvGrpSpPr/>
          <p:nvPr/>
        </p:nvGrpSpPr>
        <p:grpSpPr>
          <a:xfrm rot="5400000">
            <a:off x="965855" y="-856180"/>
            <a:ext cx="2290315" cy="1518337"/>
            <a:chOff x="-736445" y="1581995"/>
            <a:chExt cx="2290315" cy="1518337"/>
          </a:xfrm>
        </p:grpSpPr>
        <p:sp>
          <p:nvSpPr>
            <p:cNvPr id="632" name="Google Shape;632;p23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3" name="Google Shape;633;p23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634" name="Google Shape;634;p23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5" name="Google Shape;635;p23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636" name="Google Shape;636;p23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23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638;p23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639" name="Google Shape;639;p23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23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1" name="Google Shape;641;p23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642" name="Google Shape;642;p23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23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4" name="Google Shape;644;p23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645" name="Google Shape;645;p23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23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9789646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oogle Shape;648;p24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649" name="Google Shape;649;p24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4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24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652" name="Google Shape;652;p24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24"/>
          <p:cNvGrpSpPr/>
          <p:nvPr/>
        </p:nvGrpSpPr>
        <p:grpSpPr>
          <a:xfrm rot="-5400000">
            <a:off x="38041" y="-247490"/>
            <a:ext cx="2181860" cy="892524"/>
            <a:chOff x="6525475" y="148600"/>
            <a:chExt cx="2808779" cy="1148975"/>
          </a:xfrm>
        </p:grpSpPr>
        <p:sp>
          <p:nvSpPr>
            <p:cNvPr id="655" name="Google Shape;655;p24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24"/>
          <p:cNvGrpSpPr/>
          <p:nvPr/>
        </p:nvGrpSpPr>
        <p:grpSpPr>
          <a:xfrm flipH="1">
            <a:off x="6888680" y="-997823"/>
            <a:ext cx="1994692" cy="2439924"/>
            <a:chOff x="403404" y="-997823"/>
            <a:chExt cx="1994692" cy="2439924"/>
          </a:xfrm>
        </p:grpSpPr>
        <p:grpSp>
          <p:nvGrpSpPr>
            <p:cNvPr id="658" name="Google Shape;658;p24"/>
            <p:cNvGrpSpPr/>
            <p:nvPr/>
          </p:nvGrpSpPr>
          <p:grpSpPr>
            <a:xfrm>
              <a:off x="1202748" y="-317129"/>
              <a:ext cx="1195349" cy="1078296"/>
              <a:chOff x="4404625" y="-443721"/>
              <a:chExt cx="1195349" cy="1078296"/>
            </a:xfrm>
          </p:grpSpPr>
          <p:sp>
            <p:nvSpPr>
              <p:cNvPr id="659" name="Google Shape;659;p24"/>
              <p:cNvSpPr/>
              <p:nvPr/>
            </p:nvSpPr>
            <p:spPr>
              <a:xfrm>
                <a:off x="4501128" y="-443721"/>
                <a:ext cx="109884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4"/>
              <p:cNvSpPr/>
              <p:nvPr/>
            </p:nvSpPr>
            <p:spPr>
              <a:xfrm>
                <a:off x="44046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1" name="Google Shape;661;p24"/>
            <p:cNvGrpSpPr/>
            <p:nvPr/>
          </p:nvGrpSpPr>
          <p:grpSpPr>
            <a:xfrm rot="-5400000">
              <a:off x="-241263" y="-353155"/>
              <a:ext cx="2181860" cy="892524"/>
              <a:chOff x="6525475" y="148600"/>
              <a:chExt cx="2808779" cy="1148975"/>
            </a:xfrm>
          </p:grpSpPr>
          <p:sp>
            <p:nvSpPr>
              <p:cNvPr id="662" name="Google Shape;662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4" name="Google Shape;664;p24"/>
            <p:cNvGrpSpPr/>
            <p:nvPr/>
          </p:nvGrpSpPr>
          <p:grpSpPr>
            <a:xfrm rot="-5400000">
              <a:off x="182166" y="-95090"/>
              <a:ext cx="2181860" cy="892524"/>
              <a:chOff x="6525475" y="148600"/>
              <a:chExt cx="2808779" cy="1148975"/>
            </a:xfrm>
          </p:grpSpPr>
          <p:sp>
            <p:nvSpPr>
              <p:cNvPr id="665" name="Google Shape;665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7" name="Google Shape;667;p24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24"/>
          <p:cNvSpPr txBox="1">
            <a:spLocks noGrp="1"/>
          </p:cNvSpPr>
          <p:nvPr>
            <p:ph type="body" idx="1"/>
          </p:nvPr>
        </p:nvSpPr>
        <p:spPr>
          <a:xfrm>
            <a:off x="713250" y="1342250"/>
            <a:ext cx="7717500" cy="3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669" name="Google Shape;669;p24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670" name="Google Shape;670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24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673" name="Google Shape;673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24"/>
          <p:cNvGrpSpPr/>
          <p:nvPr/>
        </p:nvGrpSpPr>
        <p:grpSpPr>
          <a:xfrm rot="10800000">
            <a:off x="7239830" y="4310943"/>
            <a:ext cx="2014791" cy="473128"/>
            <a:chOff x="-35118" y="4342063"/>
            <a:chExt cx="2014791" cy="473128"/>
          </a:xfrm>
        </p:grpSpPr>
        <p:sp>
          <p:nvSpPr>
            <p:cNvPr id="676" name="Google Shape;676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028832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25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5"/>
          <p:cNvSpPr txBox="1">
            <a:spLocks noGrp="1"/>
          </p:cNvSpPr>
          <p:nvPr>
            <p:ph type="body" idx="1"/>
          </p:nvPr>
        </p:nvSpPr>
        <p:spPr>
          <a:xfrm>
            <a:off x="3818675" y="1681875"/>
            <a:ext cx="4611900" cy="27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681" name="Google Shape;681;p25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682" name="Google Shape;682;p25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5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685" name="Google Shape;685;p2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25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688" name="Google Shape;688;p2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25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691" name="Google Shape;691;p2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25"/>
          <p:cNvGrpSpPr/>
          <p:nvPr/>
        </p:nvGrpSpPr>
        <p:grpSpPr>
          <a:xfrm flipH="1">
            <a:off x="6573567" y="-671954"/>
            <a:ext cx="1195349" cy="1078296"/>
            <a:chOff x="4404625" y="-443721"/>
            <a:chExt cx="1195349" cy="1078296"/>
          </a:xfrm>
        </p:grpSpPr>
        <p:sp>
          <p:nvSpPr>
            <p:cNvPr id="694" name="Google Shape;694;p2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25"/>
          <p:cNvGrpSpPr/>
          <p:nvPr/>
        </p:nvGrpSpPr>
        <p:grpSpPr>
          <a:xfrm>
            <a:off x="1375492" y="-671954"/>
            <a:ext cx="1195349" cy="1078296"/>
            <a:chOff x="4404625" y="-443721"/>
            <a:chExt cx="1195349" cy="1078296"/>
          </a:xfrm>
        </p:grpSpPr>
        <p:sp>
          <p:nvSpPr>
            <p:cNvPr id="697" name="Google Shape;697;p2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6370179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26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26"/>
          <p:cNvSpPr txBox="1">
            <a:spLocks noGrp="1"/>
          </p:cNvSpPr>
          <p:nvPr>
            <p:ph type="body" idx="1"/>
          </p:nvPr>
        </p:nvSpPr>
        <p:spPr>
          <a:xfrm>
            <a:off x="1370205" y="1727864"/>
            <a:ext cx="4611900" cy="27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702" name="Google Shape;702;p26"/>
          <p:cNvGrpSpPr/>
          <p:nvPr/>
        </p:nvGrpSpPr>
        <p:grpSpPr>
          <a:xfrm>
            <a:off x="-1411812" y="3924763"/>
            <a:ext cx="2961179" cy="2085654"/>
            <a:chOff x="-1411812" y="3924763"/>
            <a:chExt cx="2961179" cy="2085654"/>
          </a:xfrm>
        </p:grpSpPr>
        <p:grpSp>
          <p:nvGrpSpPr>
            <p:cNvPr id="703" name="Google Shape;703;p26"/>
            <p:cNvGrpSpPr/>
            <p:nvPr/>
          </p:nvGrpSpPr>
          <p:grpSpPr>
            <a:xfrm flipH="1">
              <a:off x="-1411812" y="4556641"/>
              <a:ext cx="2808779" cy="1148975"/>
              <a:chOff x="6525475" y="148600"/>
              <a:chExt cx="2808779" cy="1148975"/>
            </a:xfrm>
          </p:grpSpPr>
          <p:sp>
            <p:nvSpPr>
              <p:cNvPr id="704" name="Google Shape;704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6" name="Google Shape;706;p26"/>
            <p:cNvGrpSpPr/>
            <p:nvPr/>
          </p:nvGrpSpPr>
          <p:grpSpPr>
            <a:xfrm rot="10800000">
              <a:off x="282879" y="3924763"/>
              <a:ext cx="474200" cy="1505350"/>
              <a:chOff x="3995775" y="-443725"/>
              <a:chExt cx="474200" cy="1505350"/>
            </a:xfrm>
          </p:grpSpPr>
          <p:sp>
            <p:nvSpPr>
              <p:cNvPr id="707" name="Google Shape;707;p26"/>
              <p:cNvSpPr/>
              <p:nvPr/>
            </p:nvSpPr>
            <p:spPr>
              <a:xfrm>
                <a:off x="4042125" y="-443725"/>
                <a:ext cx="427850" cy="1386800"/>
              </a:xfrm>
              <a:custGeom>
                <a:avLst/>
                <a:gdLst/>
                <a:ahLst/>
                <a:cxnLst/>
                <a:rect l="l" t="t" r="r" b="b"/>
                <a:pathLst>
                  <a:path w="17114" h="55472" fill="none" extrusionOk="0">
                    <a:moveTo>
                      <a:pt x="1" y="55472"/>
                    </a:moveTo>
                    <a:lnTo>
                      <a:pt x="1" y="40669"/>
                    </a:lnTo>
                    <a:lnTo>
                      <a:pt x="17114" y="40669"/>
                    </a:lnTo>
                    <a:lnTo>
                      <a:pt x="171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6"/>
              <p:cNvSpPr/>
              <p:nvPr/>
            </p:nvSpPr>
            <p:spPr>
              <a:xfrm>
                <a:off x="3995775" y="943825"/>
                <a:ext cx="11782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12" fill="none" extrusionOk="0">
                    <a:moveTo>
                      <a:pt x="1" y="2006"/>
                    </a:moveTo>
                    <a:cubicBezTo>
                      <a:pt x="1" y="3830"/>
                      <a:pt x="2159" y="4712"/>
                      <a:pt x="3435" y="3465"/>
                    </a:cubicBezTo>
                    <a:cubicBezTo>
                      <a:pt x="4712" y="2189"/>
                      <a:pt x="3800" y="0"/>
                      <a:pt x="2007" y="0"/>
                    </a:cubicBezTo>
                    <a:cubicBezTo>
                      <a:pt x="882" y="0"/>
                      <a:pt x="1" y="912"/>
                      <a:pt x="1" y="20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9" name="Google Shape;709;p26"/>
            <p:cNvGrpSpPr/>
            <p:nvPr/>
          </p:nvGrpSpPr>
          <p:grpSpPr>
            <a:xfrm flipH="1">
              <a:off x="-1259412" y="4861441"/>
              <a:ext cx="2808779" cy="1148975"/>
              <a:chOff x="6525475" y="148600"/>
              <a:chExt cx="2808779" cy="1148975"/>
            </a:xfrm>
          </p:grpSpPr>
          <p:sp>
            <p:nvSpPr>
              <p:cNvPr id="710" name="Google Shape;710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2" name="Google Shape;712;p26"/>
          <p:cNvGrpSpPr/>
          <p:nvPr/>
        </p:nvGrpSpPr>
        <p:grpSpPr>
          <a:xfrm flipH="1">
            <a:off x="7393917" y="159663"/>
            <a:ext cx="2014791" cy="464410"/>
            <a:chOff x="-35118" y="4350781"/>
            <a:chExt cx="2014791" cy="464410"/>
          </a:xfrm>
        </p:grpSpPr>
        <p:sp>
          <p:nvSpPr>
            <p:cNvPr id="713" name="Google Shape;713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6"/>
            <p:cNvSpPr/>
            <p:nvPr/>
          </p:nvSpPr>
          <p:spPr>
            <a:xfrm>
              <a:off x="1861099" y="4350781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26"/>
          <p:cNvGrpSpPr/>
          <p:nvPr/>
        </p:nvGrpSpPr>
        <p:grpSpPr>
          <a:xfrm flipH="1">
            <a:off x="7393917" y="480896"/>
            <a:ext cx="2014791" cy="473128"/>
            <a:chOff x="-35118" y="4342063"/>
            <a:chExt cx="2014791" cy="473128"/>
          </a:xfrm>
        </p:grpSpPr>
        <p:sp>
          <p:nvSpPr>
            <p:cNvPr id="716" name="Google Shape;716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0781240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7"/>
          <p:cNvSpPr txBox="1">
            <a:spLocks noGrp="1"/>
          </p:cNvSpPr>
          <p:nvPr>
            <p:ph type="ctrTitle"/>
          </p:nvPr>
        </p:nvSpPr>
        <p:spPr>
          <a:xfrm>
            <a:off x="713325" y="565547"/>
            <a:ext cx="4069500" cy="12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20" name="Google Shape;720;p27"/>
          <p:cNvSpPr txBox="1">
            <a:spLocks noGrp="1"/>
          </p:cNvSpPr>
          <p:nvPr>
            <p:ph type="subTitle" idx="1"/>
          </p:nvPr>
        </p:nvSpPr>
        <p:spPr>
          <a:xfrm>
            <a:off x="713325" y="1736300"/>
            <a:ext cx="3583500" cy="8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27"/>
          <p:cNvSpPr txBox="1"/>
          <p:nvPr/>
        </p:nvSpPr>
        <p:spPr>
          <a:xfrm>
            <a:off x="713325" y="3571950"/>
            <a:ext cx="33288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</a:t>
            </a:r>
            <a:endParaRPr sz="1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2" name="Google Shape;722;p27"/>
          <p:cNvSpPr/>
          <p:nvPr/>
        </p:nvSpPr>
        <p:spPr>
          <a:xfrm>
            <a:off x="8125138" y="1179072"/>
            <a:ext cx="39607" cy="39607"/>
          </a:xfrm>
          <a:custGeom>
            <a:avLst/>
            <a:gdLst/>
            <a:ahLst/>
            <a:cxnLst/>
            <a:rect l="l" t="t" r="r" b="b"/>
            <a:pathLst>
              <a:path w="1217" h="1217" extrusionOk="0">
                <a:moveTo>
                  <a:pt x="609" y="1"/>
                </a:moveTo>
                <a:cubicBezTo>
                  <a:pt x="274" y="1"/>
                  <a:pt x="1" y="274"/>
                  <a:pt x="1" y="609"/>
                </a:cubicBezTo>
                <a:cubicBezTo>
                  <a:pt x="1" y="943"/>
                  <a:pt x="274" y="1217"/>
                  <a:pt x="609" y="1217"/>
                </a:cubicBezTo>
                <a:cubicBezTo>
                  <a:pt x="943" y="1217"/>
                  <a:pt x="1217" y="943"/>
                  <a:pt x="1217" y="609"/>
                </a:cubicBezTo>
                <a:cubicBezTo>
                  <a:pt x="1217" y="274"/>
                  <a:pt x="943" y="1"/>
                  <a:pt x="60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" name="Google Shape;723;p27"/>
          <p:cNvGrpSpPr/>
          <p:nvPr/>
        </p:nvGrpSpPr>
        <p:grpSpPr>
          <a:xfrm flipH="1">
            <a:off x="7136201" y="4054216"/>
            <a:ext cx="2074949" cy="962378"/>
            <a:chOff x="-85249" y="3960975"/>
            <a:chExt cx="2074949" cy="962378"/>
          </a:xfrm>
        </p:grpSpPr>
        <p:grpSp>
          <p:nvGrpSpPr>
            <p:cNvPr id="724" name="Google Shape;724;p27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25" name="Google Shape;725;p27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7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7" name="Google Shape;727;p27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28" name="Google Shape;728;p27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7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0" name="Google Shape;730;p27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731" name="Google Shape;731;p27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7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33" name="Google Shape;733;p27"/>
          <p:cNvGrpSpPr/>
          <p:nvPr/>
        </p:nvGrpSpPr>
        <p:grpSpPr>
          <a:xfrm>
            <a:off x="7691206" y="833500"/>
            <a:ext cx="2649775" cy="3476500"/>
            <a:chOff x="7691206" y="833500"/>
            <a:chExt cx="2649775" cy="3476500"/>
          </a:xfrm>
        </p:grpSpPr>
        <p:sp>
          <p:nvSpPr>
            <p:cNvPr id="734" name="Google Shape;734;p27"/>
            <p:cNvSpPr/>
            <p:nvPr/>
          </p:nvSpPr>
          <p:spPr>
            <a:xfrm>
              <a:off x="7691206" y="2268175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1" y="2037"/>
                  </a:moveTo>
                  <a:cubicBezTo>
                    <a:pt x="1" y="3830"/>
                    <a:pt x="2189" y="4742"/>
                    <a:pt x="3466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7"/>
            <p:cNvSpPr/>
            <p:nvPr/>
          </p:nvSpPr>
          <p:spPr>
            <a:xfrm>
              <a:off x="7691206" y="27583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705"/>
                  </a:moveTo>
                  <a:cubicBezTo>
                    <a:pt x="1" y="912"/>
                    <a:pt x="2189" y="0"/>
                    <a:pt x="3466" y="1277"/>
                  </a:cubicBezTo>
                  <a:cubicBezTo>
                    <a:pt x="4742" y="2553"/>
                    <a:pt x="3830" y="4712"/>
                    <a:pt x="2037" y="4712"/>
                  </a:cubicBezTo>
                  <a:cubicBezTo>
                    <a:pt x="912" y="4712"/>
                    <a:pt x="1" y="3830"/>
                    <a:pt x="1" y="2705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6" name="Google Shape;736;p27"/>
            <p:cNvGrpSpPr/>
            <p:nvPr/>
          </p:nvGrpSpPr>
          <p:grpSpPr>
            <a:xfrm>
              <a:off x="7795306" y="833500"/>
              <a:ext cx="2545675" cy="3476500"/>
              <a:chOff x="7795306" y="833500"/>
              <a:chExt cx="2545675" cy="3476500"/>
            </a:xfrm>
          </p:grpSpPr>
          <p:sp>
            <p:nvSpPr>
              <p:cNvPr id="737" name="Google Shape;737;p27"/>
              <p:cNvSpPr/>
              <p:nvPr/>
            </p:nvSpPr>
            <p:spPr>
              <a:xfrm>
                <a:off x="7900181" y="2373025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0" y="2007"/>
                    </a:moveTo>
                    <a:cubicBezTo>
                      <a:pt x="0" y="3831"/>
                      <a:pt x="2189" y="4712"/>
                      <a:pt x="3465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0" y="913"/>
                      <a:pt x="0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>
                <a:off x="7988331" y="1479400"/>
                <a:ext cx="2342775" cy="913400"/>
              </a:xfrm>
              <a:custGeom>
                <a:avLst/>
                <a:gdLst/>
                <a:ahLst/>
                <a:cxnLst/>
                <a:rect l="l" t="t" r="r" b="b"/>
                <a:pathLst>
                  <a:path w="93711" h="36536" fill="none" extrusionOk="0">
                    <a:moveTo>
                      <a:pt x="0" y="36536"/>
                    </a:moveTo>
                    <a:lnTo>
                      <a:pt x="36262" y="0"/>
                    </a:lnTo>
                    <a:lnTo>
                      <a:pt x="93710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7"/>
              <p:cNvSpPr/>
              <p:nvPr/>
            </p:nvSpPr>
            <p:spPr>
              <a:xfrm>
                <a:off x="7795306" y="833500"/>
                <a:ext cx="2545675" cy="1481800"/>
              </a:xfrm>
              <a:custGeom>
                <a:avLst/>
                <a:gdLst/>
                <a:ahLst/>
                <a:cxnLst/>
                <a:rect l="l" t="t" r="r" b="b"/>
                <a:pathLst>
                  <a:path w="101827" h="59272" fill="none" extrusionOk="0">
                    <a:moveTo>
                      <a:pt x="1" y="59272"/>
                    </a:moveTo>
                    <a:lnTo>
                      <a:pt x="25442" y="59272"/>
                    </a:lnTo>
                    <a:lnTo>
                      <a:pt x="25442" y="33435"/>
                    </a:lnTo>
                    <a:lnTo>
                      <a:pt x="66871" y="33435"/>
                    </a:lnTo>
                    <a:lnTo>
                      <a:pt x="66871" y="0"/>
                    </a:lnTo>
                    <a:lnTo>
                      <a:pt x="10182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7"/>
              <p:cNvSpPr/>
              <p:nvPr/>
            </p:nvSpPr>
            <p:spPr>
              <a:xfrm>
                <a:off x="7900181" y="2653425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0" y="2706"/>
                    </a:moveTo>
                    <a:cubicBezTo>
                      <a:pt x="0" y="913"/>
                      <a:pt x="2189" y="1"/>
                      <a:pt x="3465" y="1277"/>
                    </a:cubicBezTo>
                    <a:cubicBezTo>
                      <a:pt x="4742" y="2554"/>
                      <a:pt x="3830" y="4742"/>
                      <a:pt x="2037" y="4742"/>
                    </a:cubicBezTo>
                    <a:cubicBezTo>
                      <a:pt x="912" y="4742"/>
                      <a:pt x="0" y="3830"/>
                      <a:pt x="0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7"/>
              <p:cNvSpPr/>
              <p:nvPr/>
            </p:nvSpPr>
            <p:spPr>
              <a:xfrm>
                <a:off x="7988331" y="2750700"/>
                <a:ext cx="2342775" cy="913400"/>
              </a:xfrm>
              <a:custGeom>
                <a:avLst/>
                <a:gdLst/>
                <a:ahLst/>
                <a:cxnLst/>
                <a:rect l="l" t="t" r="r" b="b"/>
                <a:pathLst>
                  <a:path w="93711" h="36536" fill="none" extrusionOk="0">
                    <a:moveTo>
                      <a:pt x="0" y="0"/>
                    </a:moveTo>
                    <a:lnTo>
                      <a:pt x="36262" y="36536"/>
                    </a:lnTo>
                    <a:lnTo>
                      <a:pt x="93710" y="36536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7"/>
              <p:cNvSpPr/>
              <p:nvPr/>
            </p:nvSpPr>
            <p:spPr>
              <a:xfrm>
                <a:off x="7795306" y="2828200"/>
                <a:ext cx="2545675" cy="1481800"/>
              </a:xfrm>
              <a:custGeom>
                <a:avLst/>
                <a:gdLst/>
                <a:ahLst/>
                <a:cxnLst/>
                <a:rect l="l" t="t" r="r" b="b"/>
                <a:pathLst>
                  <a:path w="101827" h="59272" fill="none" extrusionOk="0">
                    <a:moveTo>
                      <a:pt x="1" y="1"/>
                    </a:moveTo>
                    <a:lnTo>
                      <a:pt x="25442" y="1"/>
                    </a:lnTo>
                    <a:lnTo>
                      <a:pt x="25442" y="25837"/>
                    </a:lnTo>
                    <a:lnTo>
                      <a:pt x="66871" y="25837"/>
                    </a:lnTo>
                    <a:lnTo>
                      <a:pt x="66871" y="59272"/>
                    </a:lnTo>
                    <a:lnTo>
                      <a:pt x="101826" y="59272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3" name="Google Shape;743;p27"/>
              <p:cNvGrpSpPr/>
              <p:nvPr/>
            </p:nvGrpSpPr>
            <p:grpSpPr>
              <a:xfrm>
                <a:off x="8530783" y="2299824"/>
                <a:ext cx="640686" cy="543853"/>
                <a:chOff x="10364519" y="2624211"/>
                <a:chExt cx="640686" cy="543853"/>
              </a:xfrm>
            </p:grpSpPr>
            <p:sp>
              <p:nvSpPr>
                <p:cNvPr id="744" name="Google Shape;744;p27"/>
                <p:cNvSpPr/>
                <p:nvPr/>
              </p:nvSpPr>
              <p:spPr>
                <a:xfrm>
                  <a:off x="10364519" y="2624211"/>
                  <a:ext cx="640686" cy="13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82" h="3131" extrusionOk="0">
                      <a:moveTo>
                        <a:pt x="426" y="0"/>
                      </a:moveTo>
                      <a:lnTo>
                        <a:pt x="0" y="395"/>
                      </a:lnTo>
                      <a:lnTo>
                        <a:pt x="2736" y="3131"/>
                      </a:lnTo>
                      <a:lnTo>
                        <a:pt x="14681" y="3131"/>
                      </a:lnTo>
                      <a:lnTo>
                        <a:pt x="14681" y="2553"/>
                      </a:lnTo>
                      <a:lnTo>
                        <a:pt x="2979" y="2553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27"/>
                <p:cNvSpPr/>
                <p:nvPr/>
              </p:nvSpPr>
              <p:spPr>
                <a:xfrm>
                  <a:off x="10375123" y="3040687"/>
                  <a:ext cx="630082" cy="127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39" h="2919" extrusionOk="0">
                      <a:moveTo>
                        <a:pt x="2493" y="0"/>
                      </a:moveTo>
                      <a:lnTo>
                        <a:pt x="0" y="2493"/>
                      </a:lnTo>
                      <a:lnTo>
                        <a:pt x="395" y="2918"/>
                      </a:lnTo>
                      <a:lnTo>
                        <a:pt x="2736" y="578"/>
                      </a:lnTo>
                      <a:lnTo>
                        <a:pt x="14438" y="578"/>
                      </a:lnTo>
                      <a:lnTo>
                        <a:pt x="1443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533266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28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748" name="Google Shape;748;p28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749" name="Google Shape;749;p28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" name="Google Shape;751;p28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752" name="Google Shape;752;p2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4" name="Google Shape;754;p28"/>
          <p:cNvGrpSpPr/>
          <p:nvPr/>
        </p:nvGrpSpPr>
        <p:grpSpPr>
          <a:xfrm>
            <a:off x="-1256133" y="867643"/>
            <a:ext cx="2014791" cy="473128"/>
            <a:chOff x="-35118" y="4342063"/>
            <a:chExt cx="2014791" cy="473128"/>
          </a:xfrm>
        </p:grpSpPr>
        <p:sp>
          <p:nvSpPr>
            <p:cNvPr id="755" name="Google Shape;755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28"/>
          <p:cNvGrpSpPr/>
          <p:nvPr/>
        </p:nvGrpSpPr>
        <p:grpSpPr>
          <a:xfrm>
            <a:off x="-1179939" y="1195668"/>
            <a:ext cx="2014791" cy="473128"/>
            <a:chOff x="-35118" y="4342063"/>
            <a:chExt cx="2014791" cy="473128"/>
          </a:xfrm>
        </p:grpSpPr>
        <p:sp>
          <p:nvSpPr>
            <p:cNvPr id="758" name="Google Shape;758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28"/>
          <p:cNvGrpSpPr/>
          <p:nvPr/>
        </p:nvGrpSpPr>
        <p:grpSpPr>
          <a:xfrm rot="10800000" flipH="1">
            <a:off x="39853" y="-260807"/>
            <a:ext cx="2014791" cy="473128"/>
            <a:chOff x="-35118" y="4342063"/>
            <a:chExt cx="2014791" cy="473128"/>
          </a:xfrm>
        </p:grpSpPr>
        <p:sp>
          <p:nvSpPr>
            <p:cNvPr id="761" name="Google Shape;761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8"/>
          <p:cNvGrpSpPr/>
          <p:nvPr/>
        </p:nvGrpSpPr>
        <p:grpSpPr>
          <a:xfrm rot="10800000">
            <a:off x="7755996" y="4031858"/>
            <a:ext cx="1129225" cy="1439250"/>
            <a:chOff x="5173625" y="-443725"/>
            <a:chExt cx="1129225" cy="1439250"/>
          </a:xfrm>
        </p:grpSpPr>
        <p:sp>
          <p:nvSpPr>
            <p:cNvPr id="764" name="Google Shape;764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767" name="Google Shape;767;p2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8"/>
          <p:cNvGrpSpPr/>
          <p:nvPr/>
        </p:nvGrpSpPr>
        <p:grpSpPr>
          <a:xfrm rot="10800000">
            <a:off x="7953846" y="4266083"/>
            <a:ext cx="1129225" cy="1439250"/>
            <a:chOff x="5173625" y="-443725"/>
            <a:chExt cx="1129225" cy="1439250"/>
          </a:xfrm>
        </p:grpSpPr>
        <p:sp>
          <p:nvSpPr>
            <p:cNvPr id="770" name="Google Shape;770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769013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29"/>
          <p:cNvGrpSpPr/>
          <p:nvPr/>
        </p:nvGrpSpPr>
        <p:grpSpPr>
          <a:xfrm rot="10800000">
            <a:off x="-483504" y="3973396"/>
            <a:ext cx="920275" cy="1078300"/>
            <a:chOff x="4679675" y="-1053325"/>
            <a:chExt cx="920275" cy="1078300"/>
          </a:xfrm>
        </p:grpSpPr>
        <p:sp>
          <p:nvSpPr>
            <p:cNvPr id="774" name="Google Shape;774;p29"/>
            <p:cNvSpPr/>
            <p:nvPr/>
          </p:nvSpPr>
          <p:spPr>
            <a:xfrm>
              <a:off x="4783025" y="-10533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4679675" y="-936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29"/>
          <p:cNvGrpSpPr/>
          <p:nvPr/>
        </p:nvGrpSpPr>
        <p:grpSpPr>
          <a:xfrm rot="10800000">
            <a:off x="-364004" y="3564321"/>
            <a:ext cx="1129225" cy="1439250"/>
            <a:chOff x="5173625" y="-443725"/>
            <a:chExt cx="1129225" cy="1439250"/>
          </a:xfrm>
        </p:grpSpPr>
        <p:sp>
          <p:nvSpPr>
            <p:cNvPr id="777" name="Google Shape;777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29"/>
          <p:cNvGrpSpPr/>
          <p:nvPr/>
        </p:nvGrpSpPr>
        <p:grpSpPr>
          <a:xfrm rot="10800000" flipH="1">
            <a:off x="-351289" y="128490"/>
            <a:ext cx="2014791" cy="473128"/>
            <a:chOff x="-35118" y="4342063"/>
            <a:chExt cx="2014791" cy="473128"/>
          </a:xfrm>
        </p:grpSpPr>
        <p:sp>
          <p:nvSpPr>
            <p:cNvPr id="780" name="Google Shape;780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rot="10800000" flipH="1">
            <a:off x="-407289" y="4585092"/>
            <a:ext cx="2014791" cy="473128"/>
            <a:chOff x="-35118" y="4342063"/>
            <a:chExt cx="2014791" cy="473128"/>
          </a:xfrm>
        </p:grpSpPr>
        <p:sp>
          <p:nvSpPr>
            <p:cNvPr id="783" name="Google Shape;783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29"/>
          <p:cNvGrpSpPr/>
          <p:nvPr/>
        </p:nvGrpSpPr>
        <p:grpSpPr>
          <a:xfrm>
            <a:off x="-407297" y="4545227"/>
            <a:ext cx="2014791" cy="473128"/>
            <a:chOff x="-35118" y="4342063"/>
            <a:chExt cx="2014791" cy="473128"/>
          </a:xfrm>
        </p:grpSpPr>
        <p:sp>
          <p:nvSpPr>
            <p:cNvPr id="786" name="Google Shape;786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29"/>
          <p:cNvGrpSpPr/>
          <p:nvPr/>
        </p:nvGrpSpPr>
        <p:grpSpPr>
          <a:xfrm flipH="1">
            <a:off x="7755996" y="-324096"/>
            <a:ext cx="1129225" cy="1439250"/>
            <a:chOff x="5173625" y="-443725"/>
            <a:chExt cx="1129225" cy="1439250"/>
          </a:xfrm>
        </p:grpSpPr>
        <p:sp>
          <p:nvSpPr>
            <p:cNvPr id="789" name="Google Shape;789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29"/>
          <p:cNvGrpSpPr/>
          <p:nvPr/>
        </p:nvGrpSpPr>
        <p:grpSpPr>
          <a:xfrm>
            <a:off x="7506654" y="-466167"/>
            <a:ext cx="920275" cy="1078300"/>
            <a:chOff x="4679675" y="-443725"/>
            <a:chExt cx="920275" cy="1078300"/>
          </a:xfrm>
        </p:grpSpPr>
        <p:sp>
          <p:nvSpPr>
            <p:cNvPr id="792" name="Google Shape;792;p29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29"/>
          <p:cNvGrpSpPr/>
          <p:nvPr/>
        </p:nvGrpSpPr>
        <p:grpSpPr>
          <a:xfrm flipH="1">
            <a:off x="7953846" y="-558321"/>
            <a:ext cx="1129225" cy="1439250"/>
            <a:chOff x="5173625" y="-443725"/>
            <a:chExt cx="1129225" cy="1439250"/>
          </a:xfrm>
        </p:grpSpPr>
        <p:sp>
          <p:nvSpPr>
            <p:cNvPr id="795" name="Google Shape;795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29"/>
          <p:cNvGrpSpPr/>
          <p:nvPr/>
        </p:nvGrpSpPr>
        <p:grpSpPr>
          <a:xfrm rot="10800000" flipH="1">
            <a:off x="-198889" y="-100110"/>
            <a:ext cx="2014791" cy="473128"/>
            <a:chOff x="-35118" y="4342063"/>
            <a:chExt cx="2014791" cy="473128"/>
          </a:xfrm>
        </p:grpSpPr>
        <p:sp>
          <p:nvSpPr>
            <p:cNvPr id="798" name="Google Shape;798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7819302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30"/>
          <p:cNvGrpSpPr/>
          <p:nvPr/>
        </p:nvGrpSpPr>
        <p:grpSpPr>
          <a:xfrm flipH="1">
            <a:off x="-365562" y="4556641"/>
            <a:ext cx="2808779" cy="1148975"/>
            <a:chOff x="6525475" y="148600"/>
            <a:chExt cx="2808779" cy="1148975"/>
          </a:xfrm>
        </p:grpSpPr>
        <p:sp>
          <p:nvSpPr>
            <p:cNvPr id="802" name="Google Shape;802;p30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30"/>
          <p:cNvGrpSpPr/>
          <p:nvPr/>
        </p:nvGrpSpPr>
        <p:grpSpPr>
          <a:xfrm rot="10800000">
            <a:off x="7497756" y="4534879"/>
            <a:ext cx="1368260" cy="1078296"/>
            <a:chOff x="4231725" y="-443721"/>
            <a:chExt cx="1368260" cy="1078296"/>
          </a:xfrm>
        </p:grpSpPr>
        <p:sp>
          <p:nvSpPr>
            <p:cNvPr id="805" name="Google Shape;805;p30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p30"/>
          <p:cNvGrpSpPr/>
          <p:nvPr/>
        </p:nvGrpSpPr>
        <p:grpSpPr>
          <a:xfrm rot="10800000">
            <a:off x="6794891" y="4173929"/>
            <a:ext cx="1129225" cy="1439250"/>
            <a:chOff x="5173625" y="-443725"/>
            <a:chExt cx="1129225" cy="1439250"/>
          </a:xfrm>
        </p:grpSpPr>
        <p:sp>
          <p:nvSpPr>
            <p:cNvPr id="808" name="Google Shape;808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0"/>
          <p:cNvGrpSpPr/>
          <p:nvPr/>
        </p:nvGrpSpPr>
        <p:grpSpPr>
          <a:xfrm rot="10800000" flipH="1">
            <a:off x="3706041" y="4534879"/>
            <a:ext cx="920275" cy="1078300"/>
            <a:chOff x="4679675" y="-443725"/>
            <a:chExt cx="920275" cy="1078300"/>
          </a:xfrm>
        </p:grpSpPr>
        <p:sp>
          <p:nvSpPr>
            <p:cNvPr id="811" name="Google Shape;81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30"/>
          <p:cNvGrpSpPr/>
          <p:nvPr/>
        </p:nvGrpSpPr>
        <p:grpSpPr>
          <a:xfrm rot="10800000" flipH="1">
            <a:off x="4199991" y="4173929"/>
            <a:ext cx="1129225" cy="1439250"/>
            <a:chOff x="5173625" y="-443725"/>
            <a:chExt cx="1129225" cy="1439250"/>
          </a:xfrm>
        </p:grpSpPr>
        <p:sp>
          <p:nvSpPr>
            <p:cNvPr id="814" name="Google Shape;81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10800000">
            <a:off x="1329129" y="3924763"/>
            <a:ext cx="474200" cy="1505350"/>
            <a:chOff x="3995775" y="-443725"/>
            <a:chExt cx="474200" cy="1505350"/>
          </a:xfrm>
        </p:grpSpPr>
        <p:sp>
          <p:nvSpPr>
            <p:cNvPr id="817" name="Google Shape;817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820" name="Google Shape;820;p30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30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823" name="Google Shape;823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826" name="Google Shape;826;p3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0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829" name="Google Shape;829;p30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30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832" name="Google Shape;832;p30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835" name="Google Shape;835;p30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30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838" name="Google Shape;838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841" name="Google Shape;84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0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844" name="Google Shape;84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0"/>
          <p:cNvGrpSpPr/>
          <p:nvPr/>
        </p:nvGrpSpPr>
        <p:grpSpPr>
          <a:xfrm rot="5400000" flipH="1">
            <a:off x="-766398" y="4711608"/>
            <a:ext cx="2014791" cy="719731"/>
            <a:chOff x="-85249" y="4203623"/>
            <a:chExt cx="2014791" cy="719731"/>
          </a:xfrm>
        </p:grpSpPr>
        <p:grpSp>
          <p:nvGrpSpPr>
            <p:cNvPr id="847" name="Google Shape;847;p30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48" name="Google Shape;848;p30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" name="Google Shape;850;p30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51" name="Google Shape;851;p30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" name="Google Shape;853;p30"/>
          <p:cNvGrpSpPr/>
          <p:nvPr/>
        </p:nvGrpSpPr>
        <p:grpSpPr>
          <a:xfrm flipH="1">
            <a:off x="8418670" y="734101"/>
            <a:ext cx="2014791" cy="469195"/>
            <a:chOff x="-35118" y="4163517"/>
            <a:chExt cx="2014791" cy="469195"/>
          </a:xfrm>
        </p:grpSpPr>
        <p:sp>
          <p:nvSpPr>
            <p:cNvPr id="854" name="Google Shape;854;p30"/>
            <p:cNvSpPr/>
            <p:nvPr/>
          </p:nvSpPr>
          <p:spPr>
            <a:xfrm rot="-5400000">
              <a:off x="712889" y="3459167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861099" y="4163517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25948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7"/>
          <p:cNvGrpSpPr/>
          <p:nvPr/>
        </p:nvGrpSpPr>
        <p:grpSpPr>
          <a:xfrm>
            <a:off x="-240841" y="4543828"/>
            <a:ext cx="2014791" cy="473128"/>
            <a:chOff x="-35118" y="4342063"/>
            <a:chExt cx="2014791" cy="473128"/>
          </a:xfrm>
        </p:grpSpPr>
        <p:sp>
          <p:nvSpPr>
            <p:cNvPr id="178" name="Google Shape;178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7"/>
          <p:cNvGrpSpPr/>
          <p:nvPr/>
        </p:nvGrpSpPr>
        <p:grpSpPr>
          <a:xfrm>
            <a:off x="-185941" y="4793793"/>
            <a:ext cx="2014791" cy="473128"/>
            <a:chOff x="-35118" y="4342063"/>
            <a:chExt cx="2014791" cy="473128"/>
          </a:xfrm>
        </p:grpSpPr>
        <p:sp>
          <p:nvSpPr>
            <p:cNvPr id="181" name="Google Shape;181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7"/>
          <p:cNvGrpSpPr/>
          <p:nvPr/>
        </p:nvGrpSpPr>
        <p:grpSpPr>
          <a:xfrm>
            <a:off x="-27101" y="9826"/>
            <a:ext cx="1697125" cy="576045"/>
            <a:chOff x="-27101" y="9826"/>
            <a:chExt cx="1697125" cy="576045"/>
          </a:xfrm>
        </p:grpSpPr>
        <p:grpSp>
          <p:nvGrpSpPr>
            <p:cNvPr id="184" name="Google Shape;184;p7"/>
            <p:cNvGrpSpPr/>
            <p:nvPr/>
          </p:nvGrpSpPr>
          <p:grpSpPr>
            <a:xfrm rot="5400000">
              <a:off x="568188" y="-433231"/>
              <a:ext cx="423826" cy="1614380"/>
              <a:chOff x="236836" y="140933"/>
              <a:chExt cx="423826" cy="1614380"/>
            </a:xfrm>
          </p:grpSpPr>
          <p:sp>
            <p:nvSpPr>
              <p:cNvPr id="185" name="Google Shape;185;p7"/>
              <p:cNvSpPr/>
              <p:nvPr/>
            </p:nvSpPr>
            <p:spPr>
              <a:xfrm>
                <a:off x="292013" y="249370"/>
                <a:ext cx="334005" cy="1407885"/>
              </a:xfrm>
              <a:custGeom>
                <a:avLst/>
                <a:gdLst/>
                <a:ahLst/>
                <a:cxnLst/>
                <a:rect l="l" t="t" r="r" b="b"/>
                <a:pathLst>
                  <a:path w="7478" h="31521" extrusionOk="0">
                    <a:moveTo>
                      <a:pt x="6870" y="0"/>
                    </a:moveTo>
                    <a:lnTo>
                      <a:pt x="6870" y="8177"/>
                    </a:lnTo>
                    <a:cubicBezTo>
                      <a:pt x="5441" y="9636"/>
                      <a:pt x="3982" y="11094"/>
                      <a:pt x="2554" y="12493"/>
                    </a:cubicBezTo>
                    <a:lnTo>
                      <a:pt x="122" y="14924"/>
                    </a:lnTo>
                    <a:lnTo>
                      <a:pt x="31" y="15046"/>
                    </a:lnTo>
                    <a:lnTo>
                      <a:pt x="1" y="15107"/>
                    </a:lnTo>
                    <a:cubicBezTo>
                      <a:pt x="1" y="15167"/>
                      <a:pt x="1" y="15228"/>
                      <a:pt x="1" y="15289"/>
                    </a:cubicBezTo>
                    <a:lnTo>
                      <a:pt x="1" y="31520"/>
                    </a:lnTo>
                    <a:lnTo>
                      <a:pt x="578" y="31520"/>
                    </a:lnTo>
                    <a:lnTo>
                      <a:pt x="578" y="15319"/>
                    </a:lnTo>
                    <a:cubicBezTo>
                      <a:pt x="1368" y="14529"/>
                      <a:pt x="2189" y="13739"/>
                      <a:pt x="2979" y="12918"/>
                    </a:cubicBezTo>
                    <a:cubicBezTo>
                      <a:pt x="4438" y="11490"/>
                      <a:pt x="5928" y="9970"/>
                      <a:pt x="7387" y="8511"/>
                    </a:cubicBezTo>
                    <a:lnTo>
                      <a:pt x="7478" y="8420"/>
                    </a:lnTo>
                    <a:lnTo>
                      <a:pt x="74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542088" y="140933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236836" y="1637488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" name="Google Shape;188;p7"/>
            <p:cNvGrpSpPr/>
            <p:nvPr/>
          </p:nvGrpSpPr>
          <p:grpSpPr>
            <a:xfrm rot="5400000">
              <a:off x="607062" y="-624336"/>
              <a:ext cx="428800" cy="1697125"/>
              <a:chOff x="79461" y="58200"/>
              <a:chExt cx="428800" cy="1697125"/>
            </a:xfrm>
          </p:grpSpPr>
          <p:sp>
            <p:nvSpPr>
              <p:cNvPr id="189" name="Google Shape;189;p7"/>
              <p:cNvSpPr/>
              <p:nvPr/>
            </p:nvSpPr>
            <p:spPr>
              <a:xfrm>
                <a:off x="138597" y="176034"/>
                <a:ext cx="334050" cy="148122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3163" extrusionOk="0">
                    <a:moveTo>
                      <a:pt x="6870" y="1"/>
                    </a:moveTo>
                    <a:lnTo>
                      <a:pt x="6870" y="8208"/>
                    </a:lnTo>
                    <a:cubicBezTo>
                      <a:pt x="5442" y="9636"/>
                      <a:pt x="3983" y="11095"/>
                      <a:pt x="2554" y="12524"/>
                    </a:cubicBezTo>
                    <a:cubicBezTo>
                      <a:pt x="1764" y="13344"/>
                      <a:pt x="943" y="14135"/>
                      <a:pt x="122" y="14986"/>
                    </a:cubicBezTo>
                    <a:cubicBezTo>
                      <a:pt x="62" y="15016"/>
                      <a:pt x="31" y="15047"/>
                      <a:pt x="1" y="15107"/>
                    </a:cubicBezTo>
                    <a:lnTo>
                      <a:pt x="1" y="15168"/>
                    </a:lnTo>
                    <a:lnTo>
                      <a:pt x="1" y="33162"/>
                    </a:lnTo>
                    <a:lnTo>
                      <a:pt x="578" y="33162"/>
                    </a:lnTo>
                    <a:lnTo>
                      <a:pt x="578" y="15351"/>
                    </a:lnTo>
                    <a:lnTo>
                      <a:pt x="2980" y="12949"/>
                    </a:lnTo>
                    <a:cubicBezTo>
                      <a:pt x="4408" y="11490"/>
                      <a:pt x="5928" y="10001"/>
                      <a:pt x="7387" y="8512"/>
                    </a:cubicBezTo>
                    <a:lnTo>
                      <a:pt x="7478" y="8420"/>
                    </a:lnTo>
                    <a:lnTo>
                      <a:pt x="74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389686" y="582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79461" y="16375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" name="Google Shape;192;p7"/>
          <p:cNvGrpSpPr/>
          <p:nvPr/>
        </p:nvGrpSpPr>
        <p:grpSpPr>
          <a:xfrm flipH="1">
            <a:off x="7374534" y="76783"/>
            <a:ext cx="2014791" cy="473128"/>
            <a:chOff x="-35118" y="4342063"/>
            <a:chExt cx="2014791" cy="473128"/>
          </a:xfrm>
        </p:grpSpPr>
        <p:sp>
          <p:nvSpPr>
            <p:cNvPr id="193" name="Google Shape;193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7"/>
          <p:cNvGrpSpPr/>
          <p:nvPr/>
        </p:nvGrpSpPr>
        <p:grpSpPr>
          <a:xfrm flipH="1">
            <a:off x="7472034" y="479147"/>
            <a:ext cx="2014791" cy="473128"/>
            <a:chOff x="-35118" y="4342063"/>
            <a:chExt cx="2014791" cy="473128"/>
          </a:xfrm>
        </p:grpSpPr>
        <p:sp>
          <p:nvSpPr>
            <p:cNvPr id="196" name="Google Shape;196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7"/>
          <p:cNvGrpSpPr/>
          <p:nvPr/>
        </p:nvGrpSpPr>
        <p:grpSpPr>
          <a:xfrm rot="10800000" flipH="1">
            <a:off x="6230050" y="4537371"/>
            <a:ext cx="920275" cy="1078300"/>
            <a:chOff x="4679675" y="-443725"/>
            <a:chExt cx="920275" cy="1078300"/>
          </a:xfrm>
        </p:grpSpPr>
        <p:sp>
          <p:nvSpPr>
            <p:cNvPr id="199" name="Google Shape;199;p7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7"/>
          <p:cNvGrpSpPr/>
          <p:nvPr/>
        </p:nvGrpSpPr>
        <p:grpSpPr>
          <a:xfrm rot="10800000" flipH="1">
            <a:off x="6724000" y="4140263"/>
            <a:ext cx="1129225" cy="1439250"/>
            <a:chOff x="5173625" y="-443725"/>
            <a:chExt cx="1129225" cy="1439250"/>
          </a:xfrm>
        </p:grpSpPr>
        <p:sp>
          <p:nvSpPr>
            <p:cNvPr id="202" name="Google Shape;202;p7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7"/>
          <p:cNvSpPr txBox="1">
            <a:spLocks noGrp="1"/>
          </p:cNvSpPr>
          <p:nvPr>
            <p:ph type="title"/>
          </p:nvPr>
        </p:nvSpPr>
        <p:spPr>
          <a:xfrm>
            <a:off x="706725" y="980400"/>
            <a:ext cx="4254600" cy="8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7"/>
          <p:cNvSpPr txBox="1">
            <a:spLocks noGrp="1"/>
          </p:cNvSpPr>
          <p:nvPr>
            <p:ph type="body" idx="1"/>
          </p:nvPr>
        </p:nvSpPr>
        <p:spPr>
          <a:xfrm>
            <a:off x="713325" y="1770600"/>
            <a:ext cx="4254600" cy="24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8"/>
          <p:cNvGrpSpPr/>
          <p:nvPr/>
        </p:nvGrpSpPr>
        <p:grpSpPr>
          <a:xfrm>
            <a:off x="260351" y="2145759"/>
            <a:ext cx="289868" cy="852000"/>
            <a:chOff x="456616" y="2161476"/>
            <a:chExt cx="289868" cy="852000"/>
          </a:xfrm>
        </p:grpSpPr>
        <p:sp>
          <p:nvSpPr>
            <p:cNvPr id="208" name="Google Shape;208;p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8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214" name="Google Shape;214;p8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8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217" name="Google Shape;217;p8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218" name="Google Shape;218;p8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8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221" name="Google Shape;221;p8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8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" name="Google Shape;223;p8"/>
          <p:cNvGrpSpPr/>
          <p:nvPr/>
        </p:nvGrpSpPr>
        <p:grpSpPr>
          <a:xfrm rot="-5400000">
            <a:off x="7870685" y="4684474"/>
            <a:ext cx="2014791" cy="469199"/>
            <a:chOff x="-35118" y="4345992"/>
            <a:chExt cx="2014791" cy="469199"/>
          </a:xfrm>
        </p:grpSpPr>
        <p:sp>
          <p:nvSpPr>
            <p:cNvPr id="224" name="Google Shape;224;p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861099" y="4345992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226;p8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227" name="Google Shape;227;p8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" name="Google Shape;233;p8"/>
          <p:cNvGrpSpPr/>
          <p:nvPr/>
        </p:nvGrpSpPr>
        <p:grpSpPr>
          <a:xfrm>
            <a:off x="6362038" y="4861441"/>
            <a:ext cx="2808779" cy="1148975"/>
            <a:chOff x="6525475" y="148600"/>
            <a:chExt cx="2808779" cy="1148975"/>
          </a:xfrm>
        </p:grpSpPr>
        <p:sp>
          <p:nvSpPr>
            <p:cNvPr id="234" name="Google Shape;234;p8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8"/>
          <p:cNvSpPr txBox="1">
            <a:spLocks noGrp="1"/>
          </p:cNvSpPr>
          <p:nvPr>
            <p:ph type="title"/>
          </p:nvPr>
        </p:nvSpPr>
        <p:spPr>
          <a:xfrm>
            <a:off x="766675" y="1421850"/>
            <a:ext cx="4616100" cy="22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9"/>
          <p:cNvGrpSpPr/>
          <p:nvPr/>
        </p:nvGrpSpPr>
        <p:grpSpPr>
          <a:xfrm rot="-5400000" flipH="1">
            <a:off x="8142388" y="3383598"/>
            <a:ext cx="1138350" cy="1418750"/>
            <a:chOff x="-784112" y="3818928"/>
            <a:chExt cx="1138350" cy="1418750"/>
          </a:xfrm>
        </p:grpSpPr>
        <p:sp>
          <p:nvSpPr>
            <p:cNvPr id="239" name="Google Shape;239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9"/>
          <p:cNvGrpSpPr/>
          <p:nvPr/>
        </p:nvGrpSpPr>
        <p:grpSpPr>
          <a:xfrm rot="-5400000" flipH="1">
            <a:off x="8374988" y="3596148"/>
            <a:ext cx="1138350" cy="1418750"/>
            <a:chOff x="-784112" y="3818928"/>
            <a:chExt cx="1138350" cy="1418750"/>
          </a:xfrm>
        </p:grpSpPr>
        <p:sp>
          <p:nvSpPr>
            <p:cNvPr id="242" name="Google Shape;242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-272766" y="74745"/>
            <a:ext cx="2014791" cy="473128"/>
            <a:chOff x="-35118" y="4342063"/>
            <a:chExt cx="2014791" cy="473128"/>
          </a:xfrm>
        </p:grpSpPr>
        <p:sp>
          <p:nvSpPr>
            <p:cNvPr id="245" name="Google Shape;245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7413751" y="76596"/>
            <a:ext cx="2033837" cy="1117221"/>
            <a:chOff x="7413751" y="76596"/>
            <a:chExt cx="2033837" cy="1117221"/>
          </a:xfrm>
        </p:grpSpPr>
        <p:grpSp>
          <p:nvGrpSpPr>
            <p:cNvPr id="248" name="Google Shape;248;p9"/>
            <p:cNvGrpSpPr/>
            <p:nvPr/>
          </p:nvGrpSpPr>
          <p:grpSpPr>
            <a:xfrm flipH="1">
              <a:off x="7413751" y="76596"/>
              <a:ext cx="2033837" cy="463108"/>
              <a:chOff x="-101291" y="3967072"/>
              <a:chExt cx="2033837" cy="463108"/>
            </a:xfrm>
          </p:grpSpPr>
          <p:sp>
            <p:nvSpPr>
              <p:cNvPr id="249" name="Google Shape;249;p9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1813971" y="396707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251;p9"/>
            <p:cNvGrpSpPr/>
            <p:nvPr/>
          </p:nvGrpSpPr>
          <p:grpSpPr>
            <a:xfrm flipH="1">
              <a:off x="7423284" y="366543"/>
              <a:ext cx="2014791" cy="473124"/>
              <a:chOff x="-35118" y="4159588"/>
              <a:chExt cx="2014791" cy="473124"/>
            </a:xfrm>
          </p:grpSpPr>
          <p:sp>
            <p:nvSpPr>
              <p:cNvPr id="252" name="Google Shape;252;p9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1861099" y="4159588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 flipH="1">
              <a:off x="7423276" y="720689"/>
              <a:ext cx="2014791" cy="473128"/>
              <a:chOff x="-35118" y="4342063"/>
              <a:chExt cx="2014791" cy="473128"/>
            </a:xfrm>
          </p:grpSpPr>
          <p:sp>
            <p:nvSpPr>
              <p:cNvPr id="255" name="Google Shape;255;p9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1861099" y="4342063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" name="Google Shape;257;p9"/>
          <p:cNvGrpSpPr/>
          <p:nvPr/>
        </p:nvGrpSpPr>
        <p:grpSpPr>
          <a:xfrm>
            <a:off x="-370266" y="473288"/>
            <a:ext cx="2014791" cy="473128"/>
            <a:chOff x="-35118" y="4342063"/>
            <a:chExt cx="2014791" cy="473128"/>
          </a:xfrm>
        </p:grpSpPr>
        <p:sp>
          <p:nvSpPr>
            <p:cNvPr id="258" name="Google Shape;258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9"/>
          <p:cNvSpPr txBox="1">
            <a:spLocks noGrp="1"/>
          </p:cNvSpPr>
          <p:nvPr>
            <p:ph type="title"/>
          </p:nvPr>
        </p:nvSpPr>
        <p:spPr>
          <a:xfrm>
            <a:off x="4691075" y="1303150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1" name="Google Shape;261;p9"/>
          <p:cNvSpPr txBox="1">
            <a:spLocks noGrp="1"/>
          </p:cNvSpPr>
          <p:nvPr>
            <p:ph type="subTitle" idx="1"/>
          </p:nvPr>
        </p:nvSpPr>
        <p:spPr>
          <a:xfrm>
            <a:off x="4691175" y="2143100"/>
            <a:ext cx="3663300" cy="16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 txBox="1">
            <a:spLocks noGrp="1"/>
          </p:cNvSpPr>
          <p:nvPr>
            <p:ph type="title"/>
          </p:nvPr>
        </p:nvSpPr>
        <p:spPr>
          <a:xfrm>
            <a:off x="-41150" y="4095000"/>
            <a:ext cx="9226200" cy="508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55.xml"/><Relationship Id="rId3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5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9.xml"/><Relationship Id="rId29" Type="http://schemas.openxmlformats.org/officeDocument/2006/relationships/slideLayout" Target="../slideLayouts/slideLayout58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52.xml"/><Relationship Id="rId28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8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51.xml"/><Relationship Id="rId27" Type="http://schemas.openxmlformats.org/officeDocument/2006/relationships/slideLayout" Target="../slideLayouts/slideLayout56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325" y="1152475"/>
            <a:ext cx="7717500" cy="3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325" y="1152475"/>
            <a:ext cx="7717500" cy="3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532762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ELabMan/Arduino-6-I2C-bus/blob/main/temp_unit/temp_unit.ino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ELabMan/Arduino-8-I2C-Bus/tree/main/display_temp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1"/>
          <p:cNvSpPr txBox="1">
            <a:spLocks noGrp="1"/>
          </p:cNvSpPr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Arduino Workshop #6</a:t>
            </a:r>
            <a:endParaRPr dirty="0"/>
          </a:p>
        </p:txBody>
      </p:sp>
      <p:sp>
        <p:nvSpPr>
          <p:cNvPr id="861" name="Google Shape;861;p31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</a:t>
            </a:r>
            <a:r>
              <a:rPr lang="en" baseline="30000"/>
              <a:t>2</a:t>
            </a:r>
            <a:r>
              <a:rPr lang="en"/>
              <a:t>C bus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37"/>
          <p:cNvSpPr txBox="1">
            <a:spLocks noGrp="1"/>
          </p:cNvSpPr>
          <p:nvPr>
            <p:ph type="title"/>
          </p:nvPr>
        </p:nvSpPr>
        <p:spPr>
          <a:xfrm>
            <a:off x="631050" y="593075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TC74 temperature sensor</a:t>
            </a:r>
            <a:endParaRPr/>
          </a:p>
        </p:txBody>
      </p:sp>
      <p:pic>
        <p:nvPicPr>
          <p:cNvPr id="2" name="Picture 2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47245DFC-0AC0-4A6D-A7D5-1816B97D7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18" y="1190864"/>
            <a:ext cx="6425181" cy="3429550"/>
          </a:xfrm>
          <a:prstGeom prst="rect">
            <a:avLst/>
          </a:prstGeom>
        </p:spPr>
      </p:pic>
      <p:pic>
        <p:nvPicPr>
          <p:cNvPr id="2050" name="Picture 2" descr="Connecting multiple I2C device on Arduino Uno R3 - duino">
            <a:extLst>
              <a:ext uri="{FF2B5EF4-FFF2-40B4-BE49-F238E27FC236}">
                <a16:creationId xmlns:a16="http://schemas.microsoft.com/office/drawing/2014/main" id="{6820C7E4-CE56-A52B-D50E-F77D4C0F9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9894" y="771100"/>
            <a:ext cx="125730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38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to notice from the Data sheet</a:t>
            </a:r>
            <a:endParaRPr/>
          </a:p>
        </p:txBody>
      </p:sp>
      <p:sp>
        <p:nvSpPr>
          <p:cNvPr id="904" name="Google Shape;904;p38"/>
          <p:cNvSpPr txBox="1">
            <a:spLocks noGrp="1"/>
          </p:cNvSpPr>
          <p:nvPr>
            <p:ph type="body" idx="1"/>
          </p:nvPr>
        </p:nvSpPr>
        <p:spPr>
          <a:xfrm>
            <a:off x="719999" y="1187400"/>
            <a:ext cx="576172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Notice from this manufacture</a:t>
            </a:r>
          </a:p>
          <a:p>
            <a:pPr lvl="1" indent="-336550">
              <a:lnSpc>
                <a:spcPct val="150000"/>
              </a:lnSpc>
              <a:spcBef>
                <a:spcPts val="0"/>
              </a:spcBef>
              <a:buSzPts val="1700"/>
              <a:buChar char="●"/>
            </a:pPr>
            <a:r>
              <a:rPr lang="en" dirty="0"/>
              <a:t>This Sensor comes in 3.3 volts or 5 volts. Arduino works off of 5V logic, so we must use the 5V version.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You can purchase eight different ID numbers ( A0 – A7 ) </a:t>
            </a:r>
            <a:endParaRPr dirty="0"/>
          </a:p>
          <a:p>
            <a:pPr marL="1371600" lvl="2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You could put 8 of them on one I</a:t>
            </a:r>
            <a:r>
              <a:rPr lang="en" baseline="30000" dirty="0"/>
              <a:t>2</a:t>
            </a:r>
            <a:r>
              <a:rPr lang="en" dirty="0"/>
              <a:t>C bus and read them independently</a:t>
            </a:r>
            <a:endParaRPr dirty="0"/>
          </a:p>
          <a:p>
            <a:pPr marL="1371600" lvl="2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As you are writing the program to interface w/ your temp sensor later… </a:t>
            </a:r>
            <a:r>
              <a:rPr lang="en" b="1" u="sng" dirty="0"/>
              <a:t>be aware of its ID</a:t>
            </a:r>
          </a:p>
          <a:p>
            <a:pPr indent="-311150">
              <a:lnSpc>
                <a:spcPct val="150000"/>
              </a:lnSpc>
              <a:buSzPts val="1300"/>
              <a:buChar char="■"/>
            </a:pPr>
            <a:r>
              <a:rPr lang="en" b="1" u="sng" dirty="0">
                <a:solidFill>
                  <a:srgbClr val="FFC000"/>
                </a:solidFill>
              </a:rPr>
              <a:t>Does your KIT have a TC74 - A0, A1,…A7 ?</a:t>
            </a:r>
          </a:p>
          <a:p>
            <a:pPr indent="-311150">
              <a:lnSpc>
                <a:spcPct val="150000"/>
              </a:lnSpc>
              <a:buSzPts val="1300"/>
              <a:buChar char="■"/>
            </a:pPr>
            <a:r>
              <a:rPr lang="en" b="1" u="sng" dirty="0">
                <a:solidFill>
                  <a:srgbClr val="FFC000"/>
                </a:solidFill>
              </a:rPr>
              <a:t>Refer to the binary code on the previous slide, you will need it for your program to work!</a:t>
            </a:r>
            <a:endParaRPr b="1" u="sng" dirty="0">
              <a:solidFill>
                <a:srgbClr val="FFC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074" name="Picture 2" descr="Breadboard Friendly I2C Temperature Sensor - TC74A0">
            <a:extLst>
              <a:ext uri="{FF2B5EF4-FFF2-40B4-BE49-F238E27FC236}">
                <a16:creationId xmlns:a16="http://schemas.microsoft.com/office/drawing/2014/main" id="{AFAE26E6-7FB6-6635-7252-C9DA4AFAC9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69" t="19559" r="40650" b="18219"/>
          <a:stretch/>
        </p:blipFill>
        <p:spPr bwMode="auto">
          <a:xfrm>
            <a:off x="6820777" y="1086760"/>
            <a:ext cx="128016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Left 1">
            <a:extLst>
              <a:ext uri="{FF2B5EF4-FFF2-40B4-BE49-F238E27FC236}">
                <a16:creationId xmlns:a16="http://schemas.microsoft.com/office/drawing/2014/main" id="{33E8A45C-9E82-BBDA-081F-4AD54B031A62}"/>
              </a:ext>
            </a:extLst>
          </p:cNvPr>
          <p:cNvSpPr/>
          <p:nvPr/>
        </p:nvSpPr>
        <p:spPr>
          <a:xfrm rot="2145113">
            <a:off x="7536063" y="2329218"/>
            <a:ext cx="1065008" cy="501247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39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Address selectable I</a:t>
            </a:r>
            <a:r>
              <a:rPr lang="en" baseline="30000" dirty="0"/>
              <a:t>2</a:t>
            </a:r>
            <a:r>
              <a:rPr lang="en" dirty="0"/>
              <a:t>C devices</a:t>
            </a:r>
            <a:endParaRPr dirty="0"/>
          </a:p>
        </p:txBody>
      </p:sp>
      <p:sp>
        <p:nvSpPr>
          <p:cNvPr id="910" name="Google Shape;910;p39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Some chips (AD7414 and AD 7415) have address select (AS) pins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Allows you to configure the address of the device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Below we see AD7414 has an “AS” pin with  3 possible ID numbers</a:t>
            </a:r>
            <a:endParaRPr dirty="0"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Depending on whether “AS” pin is left disconnected, is tied to VCC, or grounded</a:t>
            </a:r>
            <a:endParaRPr dirty="0"/>
          </a:p>
        </p:txBody>
      </p:sp>
      <p:pic>
        <p:nvPicPr>
          <p:cNvPr id="4" name="Picture 4" descr="Diagram, text&#10;&#10;Description automatically generated">
            <a:extLst>
              <a:ext uri="{FF2B5EF4-FFF2-40B4-BE49-F238E27FC236}">
                <a16:creationId xmlns:a16="http://schemas.microsoft.com/office/drawing/2014/main" id="{51E3B347-370C-44C7-995B-265B4169A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193" y="2358629"/>
            <a:ext cx="2352675" cy="1724025"/>
          </a:xfrm>
          <a:prstGeom prst="rect">
            <a:avLst/>
          </a:prstGeom>
        </p:spPr>
      </p:pic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2479B931-C2D7-4D63-8914-9A7A25C5CD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4318" y="2358629"/>
            <a:ext cx="2743200" cy="2126751"/>
          </a:xfrm>
          <a:prstGeom prst="rect">
            <a:avLst/>
          </a:prstGeom>
        </p:spPr>
      </p:pic>
      <p:pic>
        <p:nvPicPr>
          <p:cNvPr id="1028" name="Picture 4" descr="Analog Devices AD7414ARMZ-0 Enlarged Image">
            <a:extLst>
              <a:ext uri="{FF2B5EF4-FFF2-40B4-BE49-F238E27FC236}">
                <a16:creationId xmlns:a16="http://schemas.microsoft.com/office/drawing/2014/main" id="{D5BF4B52-4447-CF21-1C51-9AD5C5B1C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0432" y="2367288"/>
            <a:ext cx="1428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47CDDF-141E-A5E8-8B4A-186FCED55CE7}"/>
              </a:ext>
            </a:extLst>
          </p:cNvPr>
          <p:cNvSpPr txBox="1"/>
          <p:nvPr/>
        </p:nvSpPr>
        <p:spPr>
          <a:xfrm>
            <a:off x="1691450" y="4511990"/>
            <a:ext cx="50257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Board Mount Temperature Sensors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SMBus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/ 12C 10-bit digital temp sensor I.C.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43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you can code an </a:t>
            </a:r>
            <a:r>
              <a:rPr lang="en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</a:t>
            </a:r>
            <a:r>
              <a:rPr lang="en" baseline="30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</a:t>
            </a:r>
            <a:r>
              <a:rPr lang="en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 device</a:t>
            </a:r>
            <a:endParaRPr/>
          </a:p>
        </p:txBody>
      </p:sp>
      <p:sp>
        <p:nvSpPr>
          <p:cNvPr id="935" name="Google Shape;935;p43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/>
              <a:t>You need to know the communication scheme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need to know how to read the datasheet to determine this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Using what you already know about how I</a:t>
            </a:r>
            <a:r>
              <a:rPr lang="en" baseline="30000"/>
              <a:t>2</a:t>
            </a:r>
            <a:r>
              <a:rPr lang="en"/>
              <a:t>C works</a:t>
            </a:r>
            <a:endParaRPr/>
          </a:p>
        </p:txBody>
      </p:sp>
      <p:pic>
        <p:nvPicPr>
          <p:cNvPr id="936" name="Google Shape;93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997" y="2086900"/>
            <a:ext cx="4294575" cy="276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7" name="Google Shape;93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9125" y="2124075"/>
            <a:ext cx="2990850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41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 it up</a:t>
            </a:r>
            <a:endParaRPr/>
          </a:p>
        </p:txBody>
      </p:sp>
      <p:pic>
        <p:nvPicPr>
          <p:cNvPr id="3" name="Picture 2" descr="A blue circuit board with wires and wires&#10;&#10;AI-generated content may be incorrect.">
            <a:extLst>
              <a:ext uri="{FF2B5EF4-FFF2-40B4-BE49-F238E27FC236}">
                <a16:creationId xmlns:a16="http://schemas.microsoft.com/office/drawing/2014/main" id="{7984C5E2-19DF-1F7E-7426-E566F2A5C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7222" y="145901"/>
            <a:ext cx="4129359" cy="49149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64FD2E-90F9-0808-91F0-5AAAB38F1CA5}"/>
              </a:ext>
            </a:extLst>
          </p:cNvPr>
          <p:cNvSpPr txBox="1"/>
          <p:nvPr/>
        </p:nvSpPr>
        <p:spPr>
          <a:xfrm>
            <a:off x="372234" y="1715511"/>
            <a:ext cx="26946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chemeClr val="tx1"/>
                </a:solidFill>
              </a:rPr>
              <a:t>Resistors are 4.7K Ω</a:t>
            </a:r>
          </a:p>
          <a:p>
            <a:pPr>
              <a:buClr>
                <a:schemeClr val="tx1"/>
              </a:buClr>
            </a:pPr>
            <a:endParaRPr lang="en-US" dirty="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chemeClr val="tx1"/>
                </a:solidFill>
              </a:rPr>
              <a:t>TC74 metal tab faces Arduino so Pin 1 is on the left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42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to note</a:t>
            </a:r>
            <a:endParaRPr/>
          </a:p>
        </p:txBody>
      </p:sp>
      <p:sp>
        <p:nvSpPr>
          <p:cNvPr id="929" name="Google Shape;929;p42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You can use the serial to print out temps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It’s a digital signal </a:t>
            </a:r>
            <a:endParaRPr dirty="0"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no conversion needed to see the data as a degree Celsius reading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SDA and SCL are wired to pins a4 and a5</a:t>
            </a:r>
            <a:endParaRPr dirty="0"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They carry data and clock signal</a:t>
            </a:r>
            <a:endParaRPr dirty="0"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Recall A4 and A5 are multiplexed pins</a:t>
            </a:r>
            <a:endParaRPr dirty="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Between ADC and hardware I</a:t>
            </a:r>
            <a:r>
              <a:rPr lang="en" baseline="30000" dirty="0"/>
              <a:t>2</a:t>
            </a:r>
            <a:r>
              <a:rPr lang="en" dirty="0"/>
              <a:t>C </a:t>
            </a:r>
            <a:endParaRPr dirty="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When you initialize the wire library. Those pins connect to the ATMega’s I</a:t>
            </a:r>
            <a:r>
              <a:rPr lang="en" baseline="30000" dirty="0"/>
              <a:t>2</a:t>
            </a:r>
            <a:r>
              <a:rPr lang="en" dirty="0"/>
              <a:t>C controller. Enabling with the </a:t>
            </a:r>
            <a:r>
              <a:rPr lang="en" i="1" dirty="0"/>
              <a:t>Wire</a:t>
            </a:r>
            <a:r>
              <a:rPr lang="en" dirty="0"/>
              <a:t> object to I</a:t>
            </a:r>
            <a:r>
              <a:rPr lang="en" baseline="30000" dirty="0"/>
              <a:t>2</a:t>
            </a:r>
            <a:r>
              <a:rPr lang="en" dirty="0"/>
              <a:t>C device via those pins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44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Tempurature data type 2’s compliment</a:t>
            </a:r>
            <a:endParaRPr dirty="0"/>
          </a:p>
        </p:txBody>
      </p:sp>
      <p:sp>
        <p:nvSpPr>
          <p:cNvPr id="943" name="Google Shape;943;p44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5337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You can both read and write to this I</a:t>
            </a:r>
            <a:r>
              <a:rPr lang="en" baseline="30000" dirty="0"/>
              <a:t>2</a:t>
            </a:r>
            <a:r>
              <a:rPr lang="en" dirty="0"/>
              <a:t>C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As shown in the first table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The TC74 has 2 registers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Current temp (in </a:t>
            </a:r>
            <a:r>
              <a:rPr lang="en" baseline="30000" dirty="0"/>
              <a:t>0</a:t>
            </a:r>
            <a:r>
              <a:rPr lang="en" dirty="0"/>
              <a:t>C)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Contains configurable info about the chip (inc. standby state and data ready state)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In order to read the temp we can look at table 4-3 and 4-4</a:t>
            </a:r>
            <a:endParaRPr dirty="0"/>
          </a:p>
        </p:txBody>
      </p:sp>
      <p:pic>
        <p:nvPicPr>
          <p:cNvPr id="944" name="Google Shape;94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638" y="3091300"/>
            <a:ext cx="3286125" cy="17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5" name="Google Shape;94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3975" y="1187400"/>
            <a:ext cx="2899638" cy="365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45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Upload the read_temp.ino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C08FA2-8F5E-D38C-501B-4CC6D6A05E4E}"/>
              </a:ext>
            </a:extLst>
          </p:cNvPr>
          <p:cNvSpPr txBox="1"/>
          <p:nvPr/>
        </p:nvSpPr>
        <p:spPr>
          <a:xfrm>
            <a:off x="825388" y="1205713"/>
            <a:ext cx="717696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To include the I2C library, we just add the #included &lt;</a:t>
            </a:r>
            <a:r>
              <a:rPr lang="en-US" dirty="0" err="1">
                <a:solidFill>
                  <a:schemeClr val="tx1"/>
                </a:solidFill>
              </a:rPr>
              <a:t>wire.h</a:t>
            </a:r>
            <a:r>
              <a:rPr lang="en-US" dirty="0">
                <a:solidFill>
                  <a:schemeClr val="tx1"/>
                </a:solidFill>
              </a:rPr>
              <a:t>&gt; line</a:t>
            </a:r>
          </a:p>
          <a:p>
            <a:r>
              <a:rPr lang="en-US" dirty="0">
                <a:solidFill>
                  <a:schemeClr val="tx1"/>
                </a:solidFill>
              </a:rPr>
              <a:t>We then have to define the address of the I2C sensor. This one is set for the A2 version.</a:t>
            </a:r>
          </a:p>
          <a:p>
            <a:r>
              <a:rPr lang="en-US" dirty="0">
                <a:solidFill>
                  <a:schemeClr val="tx1"/>
                </a:solidFill>
              </a:rPr>
              <a:t>Just like the </a:t>
            </a:r>
            <a:r>
              <a:rPr lang="en-US" dirty="0" err="1">
                <a:solidFill>
                  <a:schemeClr val="tx1"/>
                </a:solidFill>
              </a:rPr>
              <a:t>Serial.begin</a:t>
            </a:r>
            <a:r>
              <a:rPr lang="en-US" dirty="0">
                <a:solidFill>
                  <a:schemeClr val="tx1"/>
                </a:solidFill>
              </a:rPr>
              <a:t>(9600) function in setup, we also have a </a:t>
            </a:r>
            <a:r>
              <a:rPr lang="en-US" dirty="0" err="1">
                <a:solidFill>
                  <a:schemeClr val="tx1"/>
                </a:solidFill>
              </a:rPr>
              <a:t>Wire.begin</a:t>
            </a:r>
            <a:r>
              <a:rPr lang="en-US" dirty="0">
                <a:solidFill>
                  <a:schemeClr val="tx1"/>
                </a:solidFill>
              </a:rPr>
              <a:t>() function.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761D19-DE07-ED32-C535-B090903D1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388" y="2431797"/>
            <a:ext cx="7363853" cy="217200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45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Loop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999EF4-F32A-6BEA-2E77-94E8A28F0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485" y="3372787"/>
            <a:ext cx="5048955" cy="16671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4CF5CC-A144-1C6C-77A5-5A1FD34835CE}"/>
              </a:ext>
            </a:extLst>
          </p:cNvPr>
          <p:cNvSpPr txBox="1"/>
          <p:nvPr/>
        </p:nvSpPr>
        <p:spPr>
          <a:xfrm>
            <a:off x="825388" y="1205713"/>
            <a:ext cx="75175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 the Main loop, </a:t>
            </a:r>
            <a:r>
              <a:rPr lang="en-US" dirty="0" err="1">
                <a:solidFill>
                  <a:schemeClr val="tx1"/>
                </a:solidFill>
              </a:rPr>
              <a:t>Wire.beginTransmission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 err="1">
                <a:solidFill>
                  <a:schemeClr val="tx1"/>
                </a:solidFill>
              </a:rPr>
              <a:t>temp_address</a:t>
            </a:r>
            <a:r>
              <a:rPr lang="en-US" dirty="0">
                <a:solidFill>
                  <a:schemeClr val="tx1"/>
                </a:solidFill>
              </a:rPr>
              <a:t>) will have the microcontroller ask that particular address to acknowledge it exist.</a:t>
            </a:r>
          </a:p>
          <a:p>
            <a:r>
              <a:rPr lang="en-US" dirty="0" err="1">
                <a:solidFill>
                  <a:schemeClr val="tx1"/>
                </a:solidFill>
              </a:rPr>
              <a:t>Wire.write</a:t>
            </a:r>
            <a:r>
              <a:rPr lang="en-US" dirty="0">
                <a:solidFill>
                  <a:schemeClr val="tx1"/>
                </a:solidFill>
              </a:rPr>
              <a:t> sends a logic 0 to ask for the data in the register</a:t>
            </a:r>
          </a:p>
          <a:p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 err="1">
                <a:solidFill>
                  <a:schemeClr val="tx1"/>
                </a:solidFill>
              </a:rPr>
              <a:t>Wire.endTransmission</a:t>
            </a:r>
            <a:r>
              <a:rPr lang="en-US" dirty="0">
                <a:solidFill>
                  <a:schemeClr val="tx1"/>
                </a:solidFill>
              </a:rPr>
              <a:t>() function tells the sensor that it can transmitter after it receives this command.</a:t>
            </a:r>
          </a:p>
        </p:txBody>
      </p:sp>
    </p:spTree>
    <p:extLst>
      <p:ext uri="{BB962C8B-B14F-4D97-AF65-F5344CB8AC3E}">
        <p14:creationId xmlns:p14="http://schemas.microsoft.com/office/powerpoint/2010/main" val="3744275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45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Loop cont.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94C9A7-2807-C5CD-BCDE-5E531F802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840" y="2247496"/>
            <a:ext cx="5487166" cy="28960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ADD2F6-19BC-4A8D-F498-98C63F1BD7B8}"/>
              </a:ext>
            </a:extLst>
          </p:cNvPr>
          <p:cNvSpPr txBox="1"/>
          <p:nvPr/>
        </p:nvSpPr>
        <p:spPr>
          <a:xfrm>
            <a:off x="813250" y="1077945"/>
            <a:ext cx="75175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while (</a:t>
            </a:r>
            <a:r>
              <a:rPr lang="en-US" dirty="0" err="1">
                <a:solidFill>
                  <a:schemeClr val="tx1"/>
                </a:solidFill>
              </a:rPr>
              <a:t>Wire.available</a:t>
            </a:r>
            <a:r>
              <a:rPr lang="en-US" dirty="0">
                <a:solidFill>
                  <a:schemeClr val="tx1"/>
                </a:solidFill>
              </a:rPr>
              <a:t>() ==0) will wait for the response from the sensor.</a:t>
            </a:r>
          </a:p>
          <a:p>
            <a:r>
              <a:rPr lang="en-US" dirty="0">
                <a:solidFill>
                  <a:schemeClr val="tx1"/>
                </a:solidFill>
              </a:rPr>
              <a:t>int8_t defines an 8-bit signed integer named “c” for Celsius. This is set equal to whatever the sensor data was read.</a:t>
            </a:r>
          </a:p>
          <a:p>
            <a:r>
              <a:rPr lang="en-US" dirty="0">
                <a:solidFill>
                  <a:schemeClr val="tx1"/>
                </a:solidFill>
              </a:rPr>
              <a:t>Converted to f ( Fahrenheit ):  labels and data sent to the serial monitor.</a:t>
            </a:r>
          </a:p>
        </p:txBody>
      </p:sp>
    </p:spTree>
    <p:extLst>
      <p:ext uri="{BB962C8B-B14F-4D97-AF65-F5344CB8AC3E}">
        <p14:creationId xmlns:p14="http://schemas.microsoft.com/office/powerpoint/2010/main" val="3251426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2A6D0-56EB-49EE-AC70-0F1B9B2ED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172" y="1372642"/>
            <a:ext cx="5601656" cy="616800"/>
          </a:xfrm>
        </p:spPr>
        <p:txBody>
          <a:bodyPr/>
          <a:lstStyle/>
          <a:p>
            <a:r>
              <a:rPr lang="en-US" dirty="0"/>
              <a:t>PowerPoint and Code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CE4C0B2-E775-4300-9C1C-B204E2F812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3463" y="2168753"/>
            <a:ext cx="4125600" cy="419700"/>
          </a:xfrm>
        </p:spPr>
        <p:txBody>
          <a:bodyPr/>
          <a:lstStyle/>
          <a:p>
            <a:r>
              <a:rPr lang="en-US" dirty="0"/>
              <a:t>Github.com/</a:t>
            </a:r>
            <a:r>
              <a:rPr lang="en-US" dirty="0" err="1"/>
              <a:t>EELabMan</a:t>
            </a:r>
            <a:endParaRPr lang="en-US" dirty="0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613D3C9A-8239-42D6-B021-1869D97AC86F}"/>
              </a:ext>
            </a:extLst>
          </p:cNvPr>
          <p:cNvSpPr txBox="1">
            <a:spLocks/>
          </p:cNvSpPr>
          <p:nvPr/>
        </p:nvSpPr>
        <p:spPr>
          <a:xfrm>
            <a:off x="2323462" y="2925991"/>
            <a:ext cx="4728501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US" sz="1400" dirty="0"/>
              <a:t>Go To Repositories and find Arduino 6 I2C bus</a:t>
            </a:r>
          </a:p>
        </p:txBody>
      </p:sp>
    </p:spTree>
    <p:extLst>
      <p:ext uri="{BB962C8B-B14F-4D97-AF65-F5344CB8AC3E}">
        <p14:creationId xmlns:p14="http://schemas.microsoft.com/office/powerpoint/2010/main" val="866875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47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you should see in the Serial Monitor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8D6FCA-7EC6-8D09-E4DB-2DA3BAF93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526" y="1294863"/>
            <a:ext cx="3743847" cy="38486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B1F98D-6ACD-303A-1041-7DC731F41F69}"/>
              </a:ext>
            </a:extLst>
          </p:cNvPr>
          <p:cNvSpPr txBox="1"/>
          <p:nvPr/>
        </p:nvSpPr>
        <p:spPr>
          <a:xfrm>
            <a:off x="493615" y="1666959"/>
            <a:ext cx="3236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Squeeze the TC74 chip with your fingers to see the temperature rise.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48"/>
          <p:cNvSpPr txBox="1">
            <a:spLocks noGrp="1"/>
          </p:cNvSpPr>
          <p:nvPr>
            <p:ph type="title"/>
          </p:nvPr>
        </p:nvSpPr>
        <p:spPr>
          <a:xfrm>
            <a:off x="766675" y="1421850"/>
            <a:ext cx="5250900" cy="22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 monitoring system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>
          <a:extLst>
            <a:ext uri="{FF2B5EF4-FFF2-40B4-BE49-F238E27FC236}">
              <a16:creationId xmlns:a16="http://schemas.microsoft.com/office/drawing/2014/main" id="{4C89BA20-CCF7-4EA3-77FC-2EFA9D2B1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AAA1A40-B8FE-92AD-545B-E991D8937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6328" y="98894"/>
            <a:ext cx="4616100" cy="576883"/>
          </a:xfrm>
        </p:spPr>
        <p:txBody>
          <a:bodyPr/>
          <a:lstStyle/>
          <a:p>
            <a:r>
              <a:rPr lang="en-US" sz="3200" dirty="0"/>
              <a:t>Physical Layout</a:t>
            </a:r>
          </a:p>
        </p:txBody>
      </p:sp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E505D055-4B02-77D5-FAFC-85449FFE9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1960" y="783410"/>
            <a:ext cx="2983002" cy="39727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B61CF7-A027-1E19-BD15-3A166F04A13D}"/>
              </a:ext>
            </a:extLst>
          </p:cNvPr>
          <p:cNvSpPr txBox="1"/>
          <p:nvPr/>
        </p:nvSpPr>
        <p:spPr>
          <a:xfrm>
            <a:off x="890124" y="1464658"/>
            <a:ext cx="210392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You can use the 7 short jumpers to connect pins 1-7 to the LED resistors quickly and neatly.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The breadboard layout is on the next slide. </a:t>
            </a:r>
          </a:p>
        </p:txBody>
      </p:sp>
    </p:spTree>
    <p:extLst>
      <p:ext uri="{BB962C8B-B14F-4D97-AF65-F5344CB8AC3E}">
        <p14:creationId xmlns:p14="http://schemas.microsoft.com/office/powerpoint/2010/main" val="562846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49"/>
          <p:cNvSpPr txBox="1">
            <a:spLocks noGrp="1"/>
          </p:cNvSpPr>
          <p:nvPr>
            <p:ph type="title"/>
          </p:nvPr>
        </p:nvSpPr>
        <p:spPr>
          <a:xfrm>
            <a:off x="650727" y="130991"/>
            <a:ext cx="3395291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Wire the arduino</a:t>
            </a:r>
            <a:endParaRPr dirty="0"/>
          </a:p>
        </p:txBody>
      </p:sp>
      <p:pic>
        <p:nvPicPr>
          <p:cNvPr id="3" name="Picture 2" descr="A circuit board with wires&#10;&#10;AI-generated content may be incorrect.">
            <a:extLst>
              <a:ext uri="{FF2B5EF4-FFF2-40B4-BE49-F238E27FC236}">
                <a16:creationId xmlns:a16="http://schemas.microsoft.com/office/drawing/2014/main" id="{D196BD29-B093-7131-2724-E707B7B8D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727" y="454841"/>
            <a:ext cx="3928874" cy="4663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D74588-D186-E5EB-1F7B-1AF5AE440B45}"/>
              </a:ext>
            </a:extLst>
          </p:cNvPr>
          <p:cNvSpPr txBox="1"/>
          <p:nvPr/>
        </p:nvSpPr>
        <p:spPr>
          <a:xfrm>
            <a:off x="774812" y="1478178"/>
            <a:ext cx="251055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You can use the 7 short jumpers to connect pins 1-7 to the LED resistors quickly and neatly.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LED Cathode is on the left.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50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Minor modification of previous program</a:t>
            </a:r>
            <a:endParaRPr/>
          </a:p>
        </p:txBody>
      </p:sp>
      <p:sp>
        <p:nvSpPr>
          <p:cNvPr id="981" name="Google Shape;981;p50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print statements should read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Serial.print(c);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Serial.print(“C,”);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Serial.print(f);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Serial.print(“F.”);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This allows you to easily parse the temps by the delimiting character (“,” and “.” respectively)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Next we need to add a shift register code (from last session)and make the LEDs to the appropriate levels (the code given chose 24</a:t>
            </a:r>
            <a:r>
              <a:rPr lang="en" baseline="30000" dirty="0"/>
              <a:t>0</a:t>
            </a:r>
            <a:r>
              <a:rPr lang="en" dirty="0"/>
              <a:t>C to 31</a:t>
            </a:r>
            <a:r>
              <a:rPr lang="en" baseline="30000" dirty="0"/>
              <a:t>0</a:t>
            </a:r>
            <a:r>
              <a:rPr lang="en" dirty="0"/>
              <a:t>C but you can choose any level that works best for the room)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51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Upload </a:t>
            </a:r>
            <a:r>
              <a:rPr lang="en-US" dirty="0" err="1">
                <a:solidFill>
                  <a:schemeClr val="tx1"/>
                </a:solidFill>
              </a:rPr>
              <a:t>temp_unit.ino</a:t>
            </a:r>
            <a:r>
              <a:rPr lang="en-US" dirty="0">
                <a:solidFill>
                  <a:schemeClr val="tx1"/>
                </a:solidFill>
              </a:rPr>
              <a:t> to the Arduino</a:t>
            </a:r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C8C80BEC-8568-3332-28BA-C7782A2C5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608" y="1159184"/>
            <a:ext cx="5053704" cy="37993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88ED6B-4656-0DAA-6572-092EFD08E452}"/>
              </a:ext>
            </a:extLst>
          </p:cNvPr>
          <p:cNvSpPr txBox="1"/>
          <p:nvPr/>
        </p:nvSpPr>
        <p:spPr>
          <a:xfrm>
            <a:off x="720000" y="1675051"/>
            <a:ext cx="27514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There is nothing new in the code. Please look it over so you have an idea on how it works.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52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should see</a:t>
            </a:r>
            <a:endParaRPr/>
          </a:p>
        </p:txBody>
      </p:sp>
      <p:sp>
        <p:nvSpPr>
          <p:cNvPr id="996" name="Google Shape;996;p52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 LEDs light up and if you squeeze the temp sensor with your fingers making the temp go up.</a:t>
            </a:r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53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 Processing and run the display temp sketch</a:t>
            </a:r>
            <a:endParaRPr dirty="0"/>
          </a:p>
        </p:txBody>
      </p:sp>
      <p:sp>
        <p:nvSpPr>
          <p:cNvPr id="1002" name="Google Shape;1002;p53"/>
          <p:cNvSpPr txBox="1">
            <a:spLocks noGrp="1"/>
          </p:cNvSpPr>
          <p:nvPr>
            <p:ph type="body" idx="1"/>
          </p:nvPr>
        </p:nvSpPr>
        <p:spPr>
          <a:xfrm>
            <a:off x="4484450" y="1187400"/>
            <a:ext cx="4609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Things to change</a:t>
            </a:r>
            <a:endParaRPr dirty="0"/>
          </a:p>
          <a:p>
            <a:pPr marL="457200" lvl="0" indent="-336550" algn="l" rtl="0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The com port needs to match the computer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Pick a font you enjoy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Pick a font size that you want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Arduino Serial Monitor must be closed</a:t>
            </a:r>
            <a:endParaRPr dirty="0"/>
          </a:p>
        </p:txBody>
      </p:sp>
      <p:pic>
        <p:nvPicPr>
          <p:cNvPr id="1003" name="Google Shape;1003;p5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777" y="1322401"/>
            <a:ext cx="3643221" cy="382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7ABBFC-2BF2-071C-CE63-22FDF81E0E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572" y="3004659"/>
            <a:ext cx="1769189" cy="1902881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58"/>
          <p:cNvSpPr txBox="1">
            <a:spLocks noGrp="1"/>
          </p:cNvSpPr>
          <p:nvPr>
            <p:ph type="title"/>
          </p:nvPr>
        </p:nvSpPr>
        <p:spPr>
          <a:xfrm>
            <a:off x="3364705" y="170922"/>
            <a:ext cx="33726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Clean up</a:t>
            </a:r>
            <a:endParaRPr dirty="0"/>
          </a:p>
        </p:txBody>
      </p:sp>
      <p:sp>
        <p:nvSpPr>
          <p:cNvPr id="1028" name="Google Shape;1028;p58"/>
          <p:cNvSpPr txBox="1">
            <a:spLocks noGrp="1"/>
          </p:cNvSpPr>
          <p:nvPr>
            <p:ph type="subTitle" idx="1"/>
          </p:nvPr>
        </p:nvSpPr>
        <p:spPr>
          <a:xfrm>
            <a:off x="2327463" y="2561613"/>
            <a:ext cx="3759012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Disassemble your breadboard and put all parts back in the bag for the next student.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Return the kit to the lab manager.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58"/>
          <p:cNvSpPr txBox="1">
            <a:spLocks noGrp="1"/>
          </p:cNvSpPr>
          <p:nvPr>
            <p:ph type="title"/>
          </p:nvPr>
        </p:nvSpPr>
        <p:spPr>
          <a:xfrm>
            <a:off x="2327475" y="1829125"/>
            <a:ext cx="33726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Stay tuned</a:t>
            </a:r>
            <a:endParaRPr dirty="0"/>
          </a:p>
        </p:txBody>
      </p:sp>
      <p:sp>
        <p:nvSpPr>
          <p:cNvPr id="1028" name="Google Shape;1028;p58"/>
          <p:cNvSpPr txBox="1">
            <a:spLocks noGrp="1"/>
          </p:cNvSpPr>
          <p:nvPr>
            <p:ph type="subTitle" idx="1"/>
          </p:nvPr>
        </p:nvSpPr>
        <p:spPr>
          <a:xfrm>
            <a:off x="2327463" y="2561613"/>
            <a:ext cx="3759012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Arduino 7 will cover the SPI bus.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We’ll  wire two </a:t>
            </a:r>
            <a:r>
              <a:rPr lang="en-US"/>
              <a:t>Digital Potentiometers!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DA7BA0-E50D-1F91-C8EC-312E7D668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228" y="1269916"/>
            <a:ext cx="6430070" cy="26366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12A6D0-56EB-49EE-AC70-0F1B9B2ED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327" y="522416"/>
            <a:ext cx="5601656" cy="616800"/>
          </a:xfrm>
        </p:spPr>
        <p:txBody>
          <a:bodyPr/>
          <a:lstStyle/>
          <a:p>
            <a:r>
              <a:rPr lang="en-US" dirty="0"/>
              <a:t>PowerPoint and Code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CE4C0B2-E775-4300-9C1C-B204E2F812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3017" y="4186964"/>
            <a:ext cx="4125600" cy="419700"/>
          </a:xfrm>
        </p:spPr>
        <p:txBody>
          <a:bodyPr/>
          <a:lstStyle/>
          <a:p>
            <a:r>
              <a:rPr lang="en-US" dirty="0"/>
              <a:t>Click the GREEN code button and download the ZIP folder. </a:t>
            </a:r>
            <a:r>
              <a:rPr lang="en-US" b="1" dirty="0">
                <a:highlight>
                  <a:srgbClr val="FF0000"/>
                </a:highlight>
              </a:rPr>
              <a:t>BE SURE TO UNZIP THIS FOLDER</a:t>
            </a:r>
            <a:r>
              <a:rPr lang="en-US" dirty="0"/>
              <a:t>.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613D3C9A-8239-42D6-B021-1869D97AC86F}"/>
              </a:ext>
            </a:extLst>
          </p:cNvPr>
          <p:cNvSpPr txBox="1">
            <a:spLocks/>
          </p:cNvSpPr>
          <p:nvPr/>
        </p:nvSpPr>
        <p:spPr>
          <a:xfrm>
            <a:off x="2323463" y="2925991"/>
            <a:ext cx="41256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lang="en-US" sz="1400" dirty="0"/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6D899555-A106-86FA-A9E1-406B1A0AE87C}"/>
              </a:ext>
            </a:extLst>
          </p:cNvPr>
          <p:cNvSpPr/>
          <p:nvPr/>
        </p:nvSpPr>
        <p:spPr>
          <a:xfrm rot="2145113">
            <a:off x="7278276" y="1673765"/>
            <a:ext cx="1065008" cy="501247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02801402-ABCC-20B1-00A8-ECB602B49851}"/>
              </a:ext>
            </a:extLst>
          </p:cNvPr>
          <p:cNvSpPr/>
          <p:nvPr/>
        </p:nvSpPr>
        <p:spPr>
          <a:xfrm rot="2145113">
            <a:off x="5613639" y="3506671"/>
            <a:ext cx="1065008" cy="501247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031279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7DCDA-3855-AEC2-A2C8-BA4F9F150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BE6C3-43C5-EF04-B0D2-2F2600930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327" y="522416"/>
            <a:ext cx="5601656" cy="616800"/>
          </a:xfrm>
        </p:spPr>
        <p:txBody>
          <a:bodyPr/>
          <a:lstStyle/>
          <a:p>
            <a:r>
              <a:rPr lang="en-US" dirty="0"/>
              <a:t>Parts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C6E4409F-51C8-0532-2E69-A552F4C447AC}"/>
              </a:ext>
            </a:extLst>
          </p:cNvPr>
          <p:cNvSpPr txBox="1">
            <a:spLocks/>
          </p:cNvSpPr>
          <p:nvPr/>
        </p:nvSpPr>
        <p:spPr>
          <a:xfrm>
            <a:off x="2323463" y="2925991"/>
            <a:ext cx="41256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lang="en-US" sz="1400" dirty="0"/>
          </a:p>
        </p:txBody>
      </p:sp>
      <p:pic>
        <p:nvPicPr>
          <p:cNvPr id="4" name="Picture 3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B0EA44A0-3913-A1CD-884F-C7B68C07C9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088" t="10666" r="2647" b="5776"/>
          <a:stretch/>
        </p:blipFill>
        <p:spPr>
          <a:xfrm>
            <a:off x="2560320" y="548640"/>
            <a:ext cx="3840480" cy="4297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CCC737-96EB-1665-7ADB-89B999B763A1}"/>
              </a:ext>
            </a:extLst>
          </p:cNvPr>
          <p:cNvSpPr txBox="1"/>
          <p:nvPr/>
        </p:nvSpPr>
        <p:spPr>
          <a:xfrm>
            <a:off x="1495191" y="1083636"/>
            <a:ext cx="1072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USB Cable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044BA2-7D59-A0A7-7F96-C3F237D38793}"/>
              </a:ext>
            </a:extLst>
          </p:cNvPr>
          <p:cNvSpPr txBox="1"/>
          <p:nvPr/>
        </p:nvSpPr>
        <p:spPr>
          <a:xfrm>
            <a:off x="4094356" y="156513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UNO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86164E-3B7A-3EF2-743F-A636A6B91144}"/>
              </a:ext>
            </a:extLst>
          </p:cNvPr>
          <p:cNvSpPr txBox="1"/>
          <p:nvPr/>
        </p:nvSpPr>
        <p:spPr>
          <a:xfrm>
            <a:off x="1381106" y="2689796"/>
            <a:ext cx="1119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Breadboard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DDA0B8-BDA6-4DAC-750D-1E85F4CE7AB9}"/>
              </a:ext>
            </a:extLst>
          </p:cNvPr>
          <p:cNvSpPr txBox="1"/>
          <p:nvPr/>
        </p:nvSpPr>
        <p:spPr>
          <a:xfrm>
            <a:off x="691246" y="3049526"/>
            <a:ext cx="1712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8 – 220Ω Resistors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A1D57-5CB5-8DBC-909E-8101C9DB0A2C}"/>
              </a:ext>
            </a:extLst>
          </p:cNvPr>
          <p:cNvSpPr txBox="1"/>
          <p:nvPr/>
        </p:nvSpPr>
        <p:spPr>
          <a:xfrm>
            <a:off x="618989" y="3573325"/>
            <a:ext cx="17524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2 – 4.7kΩ Resistors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EFDC90-5316-1927-79A9-A7D9616CF1AA}"/>
              </a:ext>
            </a:extLst>
          </p:cNvPr>
          <p:cNvSpPr txBox="1"/>
          <p:nvPr/>
        </p:nvSpPr>
        <p:spPr>
          <a:xfrm>
            <a:off x="1480055" y="4826555"/>
            <a:ext cx="2581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3 – long male to male jumpers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446EA7-FD2B-8AF2-D53C-94514425B2DF}"/>
              </a:ext>
            </a:extLst>
          </p:cNvPr>
          <p:cNvSpPr txBox="1"/>
          <p:nvPr/>
        </p:nvSpPr>
        <p:spPr>
          <a:xfrm>
            <a:off x="396397" y="3907326"/>
            <a:ext cx="2707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13 – brown (10mm) BB wires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40BCAE-D4CE-D11F-5817-8A52B9C2AC3E}"/>
              </a:ext>
            </a:extLst>
          </p:cNvPr>
          <p:cNvSpPr txBox="1"/>
          <p:nvPr/>
        </p:nvSpPr>
        <p:spPr>
          <a:xfrm>
            <a:off x="6811135" y="1411778"/>
            <a:ext cx="22910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11, (7+2+2) short jumpers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BCE974-F316-B3BE-D9EF-1C7D60263007}"/>
              </a:ext>
            </a:extLst>
          </p:cNvPr>
          <p:cNvSpPr txBox="1"/>
          <p:nvPr/>
        </p:nvSpPr>
        <p:spPr>
          <a:xfrm>
            <a:off x="6646191" y="2879527"/>
            <a:ext cx="1359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4 Green LED’s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1B973B-9C66-545B-25B3-A03B7606D324}"/>
              </a:ext>
            </a:extLst>
          </p:cNvPr>
          <p:cNvSpPr txBox="1"/>
          <p:nvPr/>
        </p:nvSpPr>
        <p:spPr>
          <a:xfrm>
            <a:off x="6637657" y="3242949"/>
            <a:ext cx="17876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3 yellow / 1 red LED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BB576C-301E-9B15-0D99-58E6DF9657B2}"/>
              </a:ext>
            </a:extLst>
          </p:cNvPr>
          <p:cNvSpPr txBox="1"/>
          <p:nvPr/>
        </p:nvSpPr>
        <p:spPr>
          <a:xfrm>
            <a:off x="6600861" y="3550726"/>
            <a:ext cx="18774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2 grey long BB wires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02C002-3351-54C2-2E5D-C003C73BEF93}"/>
              </a:ext>
            </a:extLst>
          </p:cNvPr>
          <p:cNvSpPr txBox="1"/>
          <p:nvPr/>
        </p:nvSpPr>
        <p:spPr>
          <a:xfrm>
            <a:off x="6600861" y="3858503"/>
            <a:ext cx="2146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1 red / 1 yellow BB wires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F9B165-1333-5192-0CCA-C2446D49BDA6}"/>
              </a:ext>
            </a:extLst>
          </p:cNvPr>
          <p:cNvSpPr txBox="1"/>
          <p:nvPr/>
        </p:nvSpPr>
        <p:spPr>
          <a:xfrm>
            <a:off x="6589728" y="4717951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5 grey BB wires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B4F6154-6615-583B-F7D0-EF0B75C81E20}"/>
              </a:ext>
            </a:extLst>
          </p:cNvPr>
          <p:cNvCxnSpPr/>
          <p:nvPr/>
        </p:nvCxnSpPr>
        <p:spPr>
          <a:xfrm>
            <a:off x="2567921" y="1230067"/>
            <a:ext cx="535885" cy="1260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03E1679-4DCB-7C0D-76F9-18E99899A566}"/>
              </a:ext>
            </a:extLst>
          </p:cNvPr>
          <p:cNvCxnSpPr>
            <a:stCxn id="8" idx="3"/>
          </p:cNvCxnSpPr>
          <p:nvPr/>
        </p:nvCxnSpPr>
        <p:spPr>
          <a:xfrm flipV="1">
            <a:off x="2500323" y="2217509"/>
            <a:ext cx="1716095" cy="62617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F442A07-A95A-29EE-C1DC-07E13CDE651C}"/>
              </a:ext>
            </a:extLst>
          </p:cNvPr>
          <p:cNvCxnSpPr>
            <a:stCxn id="6" idx="2"/>
          </p:cNvCxnSpPr>
          <p:nvPr/>
        </p:nvCxnSpPr>
        <p:spPr>
          <a:xfrm>
            <a:off x="4386263" y="464290"/>
            <a:ext cx="0" cy="75723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4E47E05-EC5E-89AF-0523-29347B106589}"/>
              </a:ext>
            </a:extLst>
          </p:cNvPr>
          <p:cNvCxnSpPr>
            <a:stCxn id="9" idx="3"/>
          </p:cNvCxnSpPr>
          <p:nvPr/>
        </p:nvCxnSpPr>
        <p:spPr>
          <a:xfrm>
            <a:off x="2403574" y="3203415"/>
            <a:ext cx="954796" cy="395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88F8F7A-848B-4B1A-C533-C060A1A647BC}"/>
              </a:ext>
            </a:extLst>
          </p:cNvPr>
          <p:cNvCxnSpPr>
            <a:stCxn id="10" idx="3"/>
          </p:cNvCxnSpPr>
          <p:nvPr/>
        </p:nvCxnSpPr>
        <p:spPr>
          <a:xfrm>
            <a:off x="2371392" y="3727214"/>
            <a:ext cx="974539" cy="13128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D23BB91-574D-CB73-6B29-8394C012E9CD}"/>
              </a:ext>
            </a:extLst>
          </p:cNvPr>
          <p:cNvCxnSpPr/>
          <p:nvPr/>
        </p:nvCxnSpPr>
        <p:spPr>
          <a:xfrm>
            <a:off x="2880972" y="4059864"/>
            <a:ext cx="98702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CB784C7-66E9-9C9A-20D8-363C2C26FC02}"/>
              </a:ext>
            </a:extLst>
          </p:cNvPr>
          <p:cNvCxnSpPr>
            <a:stCxn id="11" idx="3"/>
          </p:cNvCxnSpPr>
          <p:nvPr/>
        </p:nvCxnSpPr>
        <p:spPr>
          <a:xfrm flipV="1">
            <a:off x="4061211" y="4717951"/>
            <a:ext cx="325052" cy="26249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C3AA33A-0FD3-7C7F-13D9-9D87215CF1A3}"/>
              </a:ext>
            </a:extLst>
          </p:cNvPr>
          <p:cNvCxnSpPr>
            <a:stCxn id="13" idx="1"/>
          </p:cNvCxnSpPr>
          <p:nvPr/>
        </p:nvCxnSpPr>
        <p:spPr>
          <a:xfrm flipH="1">
            <a:off x="6158039" y="1565667"/>
            <a:ext cx="653096" cy="1075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1C7F2C8-2332-C766-BE3E-A0BE89389BA3}"/>
              </a:ext>
            </a:extLst>
          </p:cNvPr>
          <p:cNvCxnSpPr>
            <a:stCxn id="14" idx="1"/>
          </p:cNvCxnSpPr>
          <p:nvPr/>
        </p:nvCxnSpPr>
        <p:spPr>
          <a:xfrm flipH="1">
            <a:off x="5696793" y="3033416"/>
            <a:ext cx="949398" cy="7540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4A05056-ED3E-E2CF-3086-BE20A13265D8}"/>
              </a:ext>
            </a:extLst>
          </p:cNvPr>
          <p:cNvCxnSpPr>
            <a:stCxn id="15" idx="1"/>
          </p:cNvCxnSpPr>
          <p:nvPr/>
        </p:nvCxnSpPr>
        <p:spPr>
          <a:xfrm flipH="1">
            <a:off x="5810081" y="3396838"/>
            <a:ext cx="827576" cy="551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9EBF56C-F4FB-0EB7-5A34-0AE89BD38480}"/>
              </a:ext>
            </a:extLst>
          </p:cNvPr>
          <p:cNvCxnSpPr>
            <a:stCxn id="16" idx="1"/>
          </p:cNvCxnSpPr>
          <p:nvPr/>
        </p:nvCxnSpPr>
        <p:spPr>
          <a:xfrm flipH="1">
            <a:off x="5850542" y="3704615"/>
            <a:ext cx="750319" cy="197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CD653F2-7D1C-738C-5650-0A3E5867A9F8}"/>
              </a:ext>
            </a:extLst>
          </p:cNvPr>
          <p:cNvCxnSpPr>
            <a:stCxn id="17" idx="1"/>
          </p:cNvCxnSpPr>
          <p:nvPr/>
        </p:nvCxnSpPr>
        <p:spPr>
          <a:xfrm flipH="1" flipV="1">
            <a:off x="5810081" y="3915683"/>
            <a:ext cx="790780" cy="9670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D5388C8-5E71-9A71-EAD8-057ED97706D7}"/>
              </a:ext>
            </a:extLst>
          </p:cNvPr>
          <p:cNvCxnSpPr>
            <a:stCxn id="18" idx="1"/>
          </p:cNvCxnSpPr>
          <p:nvPr/>
        </p:nvCxnSpPr>
        <p:spPr>
          <a:xfrm flipH="1" flipV="1">
            <a:off x="5850542" y="4172810"/>
            <a:ext cx="739186" cy="69903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6776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2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Standardizing Integrated Circuits</a:t>
            </a:r>
            <a:endParaRPr/>
          </a:p>
        </p:txBody>
      </p:sp>
      <p:sp>
        <p:nvSpPr>
          <p:cNvPr id="867" name="Google Shape;867;p32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We will look at the common I</a:t>
            </a:r>
            <a:r>
              <a:rPr lang="en" baseline="30000" dirty="0"/>
              <a:t>2</a:t>
            </a:r>
            <a:r>
              <a:rPr lang="en" dirty="0"/>
              <a:t>C protocol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Pronounced “eye squared see” or “eye two see”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Invented in the 1980’s by Philips</a:t>
            </a:r>
            <a:endParaRPr dirty="0"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Allowed relatively low speed communications for various IC’s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dirty="0"/>
              <a:t>Standardized in the 90’s </a:t>
            </a:r>
            <a:endParaRPr dirty="0"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Other companies adopted and released compatible chips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dirty="0"/>
              <a:t>Generally known as “two wire”</a:t>
            </a:r>
            <a:endParaRPr dirty="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Because two wires lines are used for communications</a:t>
            </a:r>
            <a:endParaRPr dirty="0"/>
          </a:p>
          <a:p>
            <a:pPr marL="2286000" lvl="4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Data and a clock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dirty="0"/>
              <a:t>I</a:t>
            </a:r>
            <a:r>
              <a:rPr lang="en" baseline="30000" dirty="0"/>
              <a:t>2</a:t>
            </a:r>
            <a:r>
              <a:rPr lang="en" dirty="0"/>
              <a:t>C  is a trademarked name</a:t>
            </a:r>
            <a:endParaRPr dirty="0"/>
          </a:p>
          <a:p>
            <a:pPr lvl="3">
              <a:spcBef>
                <a:spcPts val="0"/>
              </a:spcBef>
            </a:pPr>
            <a:r>
              <a:rPr lang="en" dirty="0"/>
              <a:t>Think Kleenex  vs Tissues </a:t>
            </a:r>
            <a:endParaRPr dirty="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If an electronic item says “two wire compatible” it will be fairly certain to be I</a:t>
            </a:r>
            <a:r>
              <a:rPr lang="en" baseline="30000" dirty="0"/>
              <a:t>2</a:t>
            </a:r>
            <a:r>
              <a:rPr lang="en" dirty="0"/>
              <a:t>C compatible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33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 baseline="30000"/>
              <a:t>2</a:t>
            </a:r>
            <a:r>
              <a:rPr lang="en"/>
              <a:t>C Hardware Design</a:t>
            </a:r>
            <a:endParaRPr/>
          </a:p>
        </p:txBody>
      </p:sp>
      <p:sp>
        <p:nvSpPr>
          <p:cNvPr id="873" name="Google Shape;873;p33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/>
              <a:t>I</a:t>
            </a:r>
            <a:r>
              <a:rPr lang="en" baseline="30000"/>
              <a:t>2</a:t>
            </a:r>
            <a:r>
              <a:rPr lang="en"/>
              <a:t>C is unique in that it can handle multiple devices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 share the same communication lines</a:t>
            </a:r>
            <a:endParaRPr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/>
              <a:t>A clock signal (SCL)</a:t>
            </a:r>
            <a:endParaRPr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/>
              <a:t>Bidirectional data line</a:t>
            </a:r>
            <a:endParaRPr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Used to send data back and forth between the master and slave (SDA)</a:t>
            </a:r>
            <a:endParaRPr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Notice  that the I</a:t>
            </a:r>
            <a:r>
              <a:rPr lang="en" baseline="30000"/>
              <a:t>2</a:t>
            </a:r>
            <a:r>
              <a:rPr lang="en"/>
              <a:t>C bus requires pull-up resistors on both data lines</a:t>
            </a:r>
            <a:endParaRPr/>
          </a:p>
        </p:txBody>
      </p:sp>
      <p:pic>
        <p:nvPicPr>
          <p:cNvPr id="874" name="Google Shape;8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425" y="2571750"/>
            <a:ext cx="5191125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34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 and pull up resistors</a:t>
            </a:r>
          </a:p>
        </p:txBody>
      </p:sp>
      <p:sp>
        <p:nvSpPr>
          <p:cNvPr id="880" name="Google Shape;880;p34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4499363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dirty="0"/>
              <a:t>The value of the needed pull up resistors 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Depends on the slave devices</a:t>
            </a:r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 dirty="0"/>
              <a:t>Number attached and individual needs</a:t>
            </a:r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 dirty="0"/>
              <a:t>Specified on Data sheet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4.7 ㏀ is fairly standard (and what we will be using)</a:t>
            </a:r>
          </a:p>
          <a:p>
            <a:pPr indent="-317500">
              <a:buSzPts val="1400"/>
              <a:buChar char="○"/>
            </a:pPr>
            <a:r>
              <a:rPr lang="en-US" dirty="0"/>
              <a:t>ADC pins A4 and A5 can be changed through software to become Serial Data ( A4 ) and Serial Clock ( A5 ) for the I2C bus. </a:t>
            </a:r>
          </a:p>
        </p:txBody>
      </p:sp>
      <p:pic>
        <p:nvPicPr>
          <p:cNvPr id="1030" name="Picture 6" descr="I2C on the Raspberry Pi :: blog.oddbit.com">
            <a:extLst>
              <a:ext uri="{FF2B5EF4-FFF2-40B4-BE49-F238E27FC236}">
                <a16:creationId xmlns:a16="http://schemas.microsoft.com/office/drawing/2014/main" id="{634D0549-FBE7-05C3-52E6-FCE78832A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331" y="2233402"/>
            <a:ext cx="3567576" cy="2675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 Scheme and ID numbers</a:t>
            </a:r>
            <a:endParaRPr/>
          </a:p>
        </p:txBody>
      </p:sp>
      <p:sp>
        <p:nvSpPr>
          <p:cNvPr id="886" name="Google Shape;886;p35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700" dirty="0"/>
              <a:t>I</a:t>
            </a:r>
            <a:r>
              <a:rPr lang="en" sz="1700" baseline="30000" dirty="0"/>
              <a:t>2</a:t>
            </a:r>
            <a:r>
              <a:rPr lang="en" sz="1700" dirty="0"/>
              <a:t>C can have multiple devices to share communication lines with a single “master” device</a:t>
            </a:r>
            <a:endParaRPr sz="1700" dirty="0"/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The Arduino will act as the master device</a:t>
            </a:r>
            <a:endParaRPr sz="1600" dirty="0"/>
          </a:p>
          <a:p>
            <a:pPr marL="1371600" lvl="2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 dirty="0"/>
              <a:t>Responsible for initiating all communications</a:t>
            </a:r>
            <a:endParaRPr sz="1500" dirty="0"/>
          </a:p>
          <a:p>
            <a:pPr marL="1828800" lvl="3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Slave devices can not initiate communication only respond to requests from the master</a:t>
            </a:r>
            <a:endParaRPr sz="1400" dirty="0"/>
          </a:p>
          <a:p>
            <a:pPr marL="2286000" lvl="4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 dirty="0"/>
              <a:t>If not -- the communication line would be overwhelmed and data would drop</a:t>
            </a:r>
            <a:endParaRPr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36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 and communication</a:t>
            </a:r>
            <a:endParaRPr/>
          </a:p>
        </p:txBody>
      </p:sp>
      <p:sp>
        <p:nvSpPr>
          <p:cNvPr id="892" name="Google Shape;892;p36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Each slave device has a unique 7-bit address (ID)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Some I</a:t>
            </a:r>
            <a:r>
              <a:rPr lang="en" baseline="30000" dirty="0"/>
              <a:t>2</a:t>
            </a:r>
            <a:r>
              <a:rPr lang="en" dirty="0"/>
              <a:t>C devices have selectable addresses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Some I</a:t>
            </a:r>
            <a:r>
              <a:rPr lang="en" baseline="30000" dirty="0"/>
              <a:t>2</a:t>
            </a:r>
            <a:r>
              <a:rPr lang="en" dirty="0"/>
              <a:t>C devices have a fixed address (from the factory)</a:t>
            </a:r>
            <a:endParaRPr dirty="0"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Temperature sensors are commonly preprogrammed with various IDs (to facilitate more than 1 sensor on a single bus)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When communication is initiated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An ID is transmitted</a:t>
            </a:r>
            <a:endParaRPr dirty="0"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dirty="0"/>
              <a:t>The slave device reacts to data on the bus only when it’s directed at their ID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6FBA346412254ABD495A3D02137635" ma:contentTypeVersion="10" ma:contentTypeDescription="Create a new document." ma:contentTypeScope="" ma:versionID="15cfca688345c699a4fb691aefe7e420">
  <xsd:schema xmlns:xsd="http://www.w3.org/2001/XMLSchema" xmlns:xs="http://www.w3.org/2001/XMLSchema" xmlns:p="http://schemas.microsoft.com/office/2006/metadata/properties" xmlns:ns2="4187ec63-6cff-4486-abd9-1357d75c1c00" targetNamespace="http://schemas.microsoft.com/office/2006/metadata/properties" ma:root="true" ma:fieldsID="a6d7f068502babee8fb6afd5146615ed" ns2:_="">
    <xsd:import namespace="4187ec63-6cff-4486-abd9-1357d75c1c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87ec63-6cff-4486-abd9-1357d75c1c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B7D4667-D552-4A99-8622-A988A092252E}">
  <ds:schemaRefs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2006/documentManagement/types"/>
    <ds:schemaRef ds:uri="http://schemas.microsoft.com/office/2006/metadata/properties"/>
    <ds:schemaRef ds:uri="4187ec63-6cff-4486-abd9-1357d75c1c00"/>
  </ds:schemaRefs>
</ds:datastoreItem>
</file>

<file path=customXml/itemProps2.xml><?xml version="1.0" encoding="utf-8"?>
<ds:datastoreItem xmlns:ds="http://schemas.openxmlformats.org/officeDocument/2006/customXml" ds:itemID="{9EDB9E25-B79E-4D15-9859-248B1A73FE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87ec63-6cff-4486-abd9-1357d75c1c0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E9934B-7869-42F5-B08E-348F1AEBA3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8953</TotalTime>
  <Words>1510</Words>
  <Application>Microsoft Office PowerPoint</Application>
  <PresentationFormat>On-screen Show (16:9)</PresentationFormat>
  <Paragraphs>168</Paragraphs>
  <Slides>29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Source Sans Pro</vt:lpstr>
      <vt:lpstr>Bebas Neue</vt:lpstr>
      <vt:lpstr>Raleway</vt:lpstr>
      <vt:lpstr>Josefin Slab Thin</vt:lpstr>
      <vt:lpstr>Arial</vt:lpstr>
      <vt:lpstr>Lato</vt:lpstr>
      <vt:lpstr>Montserrat</vt:lpstr>
      <vt:lpstr>Electronic Circuit Style CV by Slidesgo</vt:lpstr>
      <vt:lpstr>1_Electronic Circuit Style CV by Slidesgo</vt:lpstr>
      <vt:lpstr>Arduino Workshop #6</vt:lpstr>
      <vt:lpstr>PowerPoint and Code</vt:lpstr>
      <vt:lpstr>PowerPoint and Code</vt:lpstr>
      <vt:lpstr>Parts</vt:lpstr>
      <vt:lpstr>Standardizing Integrated Circuits</vt:lpstr>
      <vt:lpstr>I2C Hardware Design</vt:lpstr>
      <vt:lpstr>Hardware and pull up resistors</vt:lpstr>
      <vt:lpstr>Communication Scheme and ID numbers</vt:lpstr>
      <vt:lpstr>Naming and communication</vt:lpstr>
      <vt:lpstr>TC74 temperature sensor</vt:lpstr>
      <vt:lpstr>Things to notice from the Data sheet</vt:lpstr>
      <vt:lpstr>Address selectable I2C devices</vt:lpstr>
      <vt:lpstr>Before you can code an I2C device</vt:lpstr>
      <vt:lpstr>Wire it up</vt:lpstr>
      <vt:lpstr>Things to note</vt:lpstr>
      <vt:lpstr>Tempurature data type 2’s compliment</vt:lpstr>
      <vt:lpstr>Upload the read_temp.ino</vt:lpstr>
      <vt:lpstr>Main Loop</vt:lpstr>
      <vt:lpstr>Main Loop cont.</vt:lpstr>
      <vt:lpstr>What you should see in the Serial Monitor</vt:lpstr>
      <vt:lpstr>Temp monitoring system</vt:lpstr>
      <vt:lpstr>Physical Layout</vt:lpstr>
      <vt:lpstr>Wire the arduino</vt:lpstr>
      <vt:lpstr>Minor modification of previous program</vt:lpstr>
      <vt:lpstr>Upload temp_unit.ino to the Arduino</vt:lpstr>
      <vt:lpstr>You should see</vt:lpstr>
      <vt:lpstr>Open Processing and run the display temp sketch</vt:lpstr>
      <vt:lpstr>Clean up</vt:lpstr>
      <vt:lpstr>Stay tuned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Workshop #8</dc:title>
  <dc:creator>Kelley, Todd W</dc:creator>
  <cp:lastModifiedBy>Kelley, Todd W</cp:lastModifiedBy>
  <cp:revision>50</cp:revision>
  <dcterms:modified xsi:type="dcterms:W3CDTF">2025-07-24T14:02:29Z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0x0101002D6FBA346412254ABD495A3D02137635</vt:lpwstr>
  </property>
</Properties>
</file>